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6" r:id="rId7"/>
  </p:sldMasterIdLst>
  <p:notesMasterIdLst>
    <p:notesMasterId r:id="rId30"/>
  </p:notesMasterIdLst>
  <p:sldIdLst>
    <p:sldId id="410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4" r:id="rId17"/>
    <p:sldId id="423" r:id="rId18"/>
    <p:sldId id="399" r:id="rId19"/>
    <p:sldId id="414" r:id="rId20"/>
    <p:sldId id="336" r:id="rId21"/>
    <p:sldId id="257" r:id="rId22"/>
    <p:sldId id="268" r:id="rId23"/>
    <p:sldId id="412" r:id="rId24"/>
    <p:sldId id="348" r:id="rId25"/>
    <p:sldId id="274" r:id="rId26"/>
    <p:sldId id="411" r:id="rId27"/>
    <p:sldId id="398" r:id="rId28"/>
    <p:sldId id="4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5C154-F79B-42CD-9F42-C4C53D3B862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30A4301-E50D-466A-B739-80FDE09AEF90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Pregnancy</a:t>
          </a:r>
          <a:endParaRPr lang="en-US" dirty="0"/>
        </a:p>
      </dgm:t>
    </dgm:pt>
    <dgm:pt modelId="{EF09A888-695E-4975-8591-C7F4346FDB77}" type="parTrans" cxnId="{0B021457-5F0F-4F32-AE87-FA1B4CEFD12E}">
      <dgm:prSet/>
      <dgm:spPr/>
      <dgm:t>
        <a:bodyPr/>
        <a:lstStyle/>
        <a:p>
          <a:endParaRPr lang="en-US"/>
        </a:p>
      </dgm:t>
    </dgm:pt>
    <dgm:pt modelId="{FB08E983-2D46-421F-A18D-C5E8F8ACDA71}" type="sibTrans" cxnId="{0B021457-5F0F-4F32-AE87-FA1B4CEFD12E}">
      <dgm:prSet/>
      <dgm:spPr/>
      <dgm:t>
        <a:bodyPr/>
        <a:lstStyle/>
        <a:p>
          <a:endParaRPr lang="en-US"/>
        </a:p>
      </dgm:t>
    </dgm:pt>
    <dgm:pt modelId="{B8448863-055F-4E92-AF3A-F6DBC44C130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Prenatal Care</a:t>
          </a:r>
          <a:endParaRPr lang="en-US" dirty="0"/>
        </a:p>
      </dgm:t>
    </dgm:pt>
    <dgm:pt modelId="{DE2FEF98-63E5-485C-9AD3-74D3CB35FB6E}" type="parTrans" cxnId="{967B5061-5404-4988-BB7F-41C1CBB80517}">
      <dgm:prSet/>
      <dgm:spPr/>
      <dgm:t>
        <a:bodyPr/>
        <a:lstStyle/>
        <a:p>
          <a:endParaRPr lang="en-US"/>
        </a:p>
      </dgm:t>
    </dgm:pt>
    <dgm:pt modelId="{9B2BD017-AE61-4D04-A0C0-61DB6E09F161}" type="sibTrans" cxnId="{967B5061-5404-4988-BB7F-41C1CBB80517}">
      <dgm:prSet/>
      <dgm:spPr/>
      <dgm:t>
        <a:bodyPr/>
        <a:lstStyle/>
        <a:p>
          <a:endParaRPr lang="en-US"/>
        </a:p>
      </dgm:t>
    </dgm:pt>
    <dgm:pt modelId="{EBCCE94F-8FF3-4E00-8282-62226F720AB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Syphilis Testing</a:t>
          </a:r>
          <a:endParaRPr lang="en-US" dirty="0"/>
        </a:p>
      </dgm:t>
    </dgm:pt>
    <dgm:pt modelId="{2EF4B504-6AA7-4D47-9111-B2AC60EA63DA}" type="parTrans" cxnId="{332AA7C5-20D9-460F-91C3-F7FA4E559AC5}">
      <dgm:prSet/>
      <dgm:spPr/>
      <dgm:t>
        <a:bodyPr/>
        <a:lstStyle/>
        <a:p>
          <a:endParaRPr lang="en-US"/>
        </a:p>
      </dgm:t>
    </dgm:pt>
    <dgm:pt modelId="{788963BC-C63A-4B1B-BB9C-F5EF482547C0}" type="sibTrans" cxnId="{332AA7C5-20D9-460F-91C3-F7FA4E559AC5}">
      <dgm:prSet/>
      <dgm:spPr/>
      <dgm:t>
        <a:bodyPr/>
        <a:lstStyle/>
        <a:p>
          <a:endParaRPr lang="en-US"/>
        </a:p>
      </dgm:t>
    </dgm:pt>
    <dgm:pt modelId="{B5A56669-DDCC-4D92-BCB7-A8FDF0BAA5C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Syphilis Treatment</a:t>
          </a:r>
        </a:p>
      </dgm:t>
    </dgm:pt>
    <dgm:pt modelId="{9912EBF2-609C-4BC4-B8C2-954D3B7EFF5B}" type="parTrans" cxnId="{EC12AE91-D5AC-4C12-8E90-494BEBE408F3}">
      <dgm:prSet/>
      <dgm:spPr/>
      <dgm:t>
        <a:bodyPr/>
        <a:lstStyle/>
        <a:p>
          <a:endParaRPr lang="en-US"/>
        </a:p>
      </dgm:t>
    </dgm:pt>
    <dgm:pt modelId="{A1CC32BD-9CDC-4C24-A29E-ECA274ACE199}" type="sibTrans" cxnId="{EC12AE91-D5AC-4C12-8E90-494BEBE408F3}">
      <dgm:prSet/>
      <dgm:spPr/>
      <dgm:t>
        <a:bodyPr/>
        <a:lstStyle/>
        <a:p>
          <a:endParaRPr lang="en-US"/>
        </a:p>
      </dgm:t>
    </dgm:pt>
    <dgm:pt modelId="{21FCB5F6-D96C-4BC1-8C39-68F7851847D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Repeat Testing</a:t>
          </a:r>
        </a:p>
      </dgm:t>
    </dgm:pt>
    <dgm:pt modelId="{31E08222-DFFD-496A-988B-3344DBF55343}" type="parTrans" cxnId="{F0DD3C81-1387-4E44-A861-935DE3C9F2D9}">
      <dgm:prSet/>
      <dgm:spPr/>
      <dgm:t>
        <a:bodyPr/>
        <a:lstStyle/>
        <a:p>
          <a:endParaRPr lang="en-US"/>
        </a:p>
      </dgm:t>
    </dgm:pt>
    <dgm:pt modelId="{C5CF2F9E-6CD4-46EF-B925-C3C3C0194D2D}" type="sibTrans" cxnId="{F0DD3C81-1387-4E44-A861-935DE3C9F2D9}">
      <dgm:prSet/>
      <dgm:spPr/>
      <dgm:t>
        <a:bodyPr/>
        <a:lstStyle/>
        <a:p>
          <a:endParaRPr lang="en-US"/>
        </a:p>
      </dgm:t>
    </dgm:pt>
    <dgm:pt modelId="{123FB153-D5CD-4C5E-8E17-F24A781413B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Partner Treatment</a:t>
          </a:r>
        </a:p>
      </dgm:t>
    </dgm:pt>
    <dgm:pt modelId="{42EA40E6-E0AA-4EE4-987C-91A2972705E3}" type="parTrans" cxnId="{D769C1F8-ABB2-4E7B-B188-001F738ED8BF}">
      <dgm:prSet/>
      <dgm:spPr/>
      <dgm:t>
        <a:bodyPr/>
        <a:lstStyle/>
        <a:p>
          <a:endParaRPr lang="en-US"/>
        </a:p>
      </dgm:t>
    </dgm:pt>
    <dgm:pt modelId="{8C615E3E-5B57-4E5F-907B-750D9657F5EC}" type="sibTrans" cxnId="{D769C1F8-ABB2-4E7B-B188-001F738ED8BF}">
      <dgm:prSet/>
      <dgm:spPr/>
      <dgm:t>
        <a:bodyPr/>
        <a:lstStyle/>
        <a:p>
          <a:endParaRPr lang="en-US"/>
        </a:p>
      </dgm:t>
    </dgm:pt>
    <dgm:pt modelId="{77E09199-7657-4AA9-B252-F2812C61A2B0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Treatment</a:t>
          </a:r>
        </a:p>
      </dgm:t>
    </dgm:pt>
    <dgm:pt modelId="{B16D00B0-F01C-4779-AB60-033C7F485EC9}" type="parTrans" cxnId="{F53DD066-41D5-442E-8DF2-B2C2ADFDD065}">
      <dgm:prSet/>
      <dgm:spPr/>
      <dgm:t>
        <a:bodyPr/>
        <a:lstStyle/>
        <a:p>
          <a:endParaRPr lang="en-US"/>
        </a:p>
      </dgm:t>
    </dgm:pt>
    <dgm:pt modelId="{CC3474B4-AA48-4213-B6B8-ACF50FA8FD2D}" type="sibTrans" cxnId="{F53DD066-41D5-442E-8DF2-B2C2ADFDD065}">
      <dgm:prSet/>
      <dgm:spPr/>
      <dgm:t>
        <a:bodyPr/>
        <a:lstStyle/>
        <a:p>
          <a:endParaRPr lang="en-US"/>
        </a:p>
      </dgm:t>
    </dgm:pt>
    <dgm:pt modelId="{D28099B0-E745-4662-823B-59D0DA0B1DDE}" type="pres">
      <dgm:prSet presAssocID="{6405C154-F79B-42CD-9F42-C4C53D3B8621}" presName="Name0" presStyleCnt="0">
        <dgm:presLayoutVars>
          <dgm:dir/>
          <dgm:resizeHandles val="exact"/>
        </dgm:presLayoutVars>
      </dgm:prSet>
      <dgm:spPr/>
    </dgm:pt>
    <dgm:pt modelId="{FA7EE3AB-5870-4370-B647-0436DF0FE086}" type="pres">
      <dgm:prSet presAssocID="{6405C154-F79B-42CD-9F42-C4C53D3B8621}" presName="arrow" presStyleLbl="bgShp" presStyleIdx="0" presStyleCnt="1"/>
      <dgm:spPr/>
    </dgm:pt>
    <dgm:pt modelId="{FD31196F-7B41-4B83-AB97-3285B7CA244A}" type="pres">
      <dgm:prSet presAssocID="{6405C154-F79B-42CD-9F42-C4C53D3B8621}" presName="points" presStyleCnt="0"/>
      <dgm:spPr/>
    </dgm:pt>
    <dgm:pt modelId="{EA970164-20F6-4E54-BC99-6F46978989E5}" type="pres">
      <dgm:prSet presAssocID="{A30A4301-E50D-466A-B739-80FDE09AEF90}" presName="compositeA" presStyleCnt="0"/>
      <dgm:spPr/>
    </dgm:pt>
    <dgm:pt modelId="{508B7188-1BFA-43E9-91EC-FF1DE7ACBAB3}" type="pres">
      <dgm:prSet presAssocID="{A30A4301-E50D-466A-B739-80FDE09AEF90}" presName="textA" presStyleLbl="revTx" presStyleIdx="0" presStyleCnt="7">
        <dgm:presLayoutVars>
          <dgm:bulletEnabled val="1"/>
        </dgm:presLayoutVars>
      </dgm:prSet>
      <dgm:spPr/>
    </dgm:pt>
    <dgm:pt modelId="{0A114DF9-D793-4ED3-AAF3-3D6F6FA7F895}" type="pres">
      <dgm:prSet presAssocID="{A30A4301-E50D-466A-B739-80FDE09AEF90}" presName="circleA" presStyleLbl="node1" presStyleIdx="0" presStyleCnt="7"/>
      <dgm:spPr/>
    </dgm:pt>
    <dgm:pt modelId="{06EEC163-FA76-43FB-BAE4-D358E5556726}" type="pres">
      <dgm:prSet presAssocID="{A30A4301-E50D-466A-B739-80FDE09AEF90}" presName="spaceA" presStyleCnt="0"/>
      <dgm:spPr/>
    </dgm:pt>
    <dgm:pt modelId="{03D0BE18-4B1D-4116-948E-F11224DA9BD3}" type="pres">
      <dgm:prSet presAssocID="{FB08E983-2D46-421F-A18D-C5E8F8ACDA71}" presName="space" presStyleCnt="0"/>
      <dgm:spPr/>
    </dgm:pt>
    <dgm:pt modelId="{1411CA1A-8928-43A6-8CCF-0012C6030B10}" type="pres">
      <dgm:prSet presAssocID="{B8448863-055F-4E92-AF3A-F6DBC44C130E}" presName="compositeB" presStyleCnt="0"/>
      <dgm:spPr/>
    </dgm:pt>
    <dgm:pt modelId="{1165C2FC-9322-4F60-A0F7-18901792AF0C}" type="pres">
      <dgm:prSet presAssocID="{B8448863-055F-4E92-AF3A-F6DBC44C130E}" presName="textB" presStyleLbl="revTx" presStyleIdx="1" presStyleCnt="7">
        <dgm:presLayoutVars>
          <dgm:bulletEnabled val="1"/>
        </dgm:presLayoutVars>
      </dgm:prSet>
      <dgm:spPr/>
    </dgm:pt>
    <dgm:pt modelId="{79A52880-F553-4F1C-B52E-D6ECED56011D}" type="pres">
      <dgm:prSet presAssocID="{B8448863-055F-4E92-AF3A-F6DBC44C130E}" presName="circleB" presStyleLbl="node1" presStyleIdx="1" presStyleCnt="7"/>
      <dgm:spPr/>
    </dgm:pt>
    <dgm:pt modelId="{260960D2-B8DC-4A37-86BF-4E1FC2865B34}" type="pres">
      <dgm:prSet presAssocID="{B8448863-055F-4E92-AF3A-F6DBC44C130E}" presName="spaceB" presStyleCnt="0"/>
      <dgm:spPr/>
    </dgm:pt>
    <dgm:pt modelId="{572D5D97-51F2-4D00-AE4B-9196A68A07B5}" type="pres">
      <dgm:prSet presAssocID="{9B2BD017-AE61-4D04-A0C0-61DB6E09F161}" presName="space" presStyleCnt="0"/>
      <dgm:spPr/>
    </dgm:pt>
    <dgm:pt modelId="{75B22569-F907-4181-AA43-34CF48AFD3CA}" type="pres">
      <dgm:prSet presAssocID="{EBCCE94F-8FF3-4E00-8282-62226F720AB3}" presName="compositeA" presStyleCnt="0"/>
      <dgm:spPr/>
    </dgm:pt>
    <dgm:pt modelId="{49453FF5-2369-404C-8950-13980AEA5582}" type="pres">
      <dgm:prSet presAssocID="{EBCCE94F-8FF3-4E00-8282-62226F720AB3}" presName="textA" presStyleLbl="revTx" presStyleIdx="2" presStyleCnt="7">
        <dgm:presLayoutVars>
          <dgm:bulletEnabled val="1"/>
        </dgm:presLayoutVars>
      </dgm:prSet>
      <dgm:spPr/>
    </dgm:pt>
    <dgm:pt modelId="{DDD3E435-D4B3-4C52-92D5-E3B9B5441126}" type="pres">
      <dgm:prSet presAssocID="{EBCCE94F-8FF3-4E00-8282-62226F720AB3}" presName="circleA" presStyleLbl="node1" presStyleIdx="2" presStyleCnt="7"/>
      <dgm:spPr/>
    </dgm:pt>
    <dgm:pt modelId="{2230EFEA-19E7-405F-9795-0EC3B0277923}" type="pres">
      <dgm:prSet presAssocID="{EBCCE94F-8FF3-4E00-8282-62226F720AB3}" presName="spaceA" presStyleCnt="0"/>
      <dgm:spPr/>
    </dgm:pt>
    <dgm:pt modelId="{0291F753-A071-44FC-8E66-4841B8055ED9}" type="pres">
      <dgm:prSet presAssocID="{788963BC-C63A-4B1B-BB9C-F5EF482547C0}" presName="space" presStyleCnt="0"/>
      <dgm:spPr/>
    </dgm:pt>
    <dgm:pt modelId="{A2A52B80-48D6-413A-9449-1735ACAA0ECF}" type="pres">
      <dgm:prSet presAssocID="{B5A56669-DDCC-4D92-BCB7-A8FDF0BAA5CF}" presName="compositeB" presStyleCnt="0"/>
      <dgm:spPr/>
    </dgm:pt>
    <dgm:pt modelId="{FD760AAA-D1DB-4186-AB5B-1897A5F43324}" type="pres">
      <dgm:prSet presAssocID="{B5A56669-DDCC-4D92-BCB7-A8FDF0BAA5CF}" presName="textB" presStyleLbl="revTx" presStyleIdx="3" presStyleCnt="7">
        <dgm:presLayoutVars>
          <dgm:bulletEnabled val="1"/>
        </dgm:presLayoutVars>
      </dgm:prSet>
      <dgm:spPr/>
    </dgm:pt>
    <dgm:pt modelId="{E6439667-1E09-4A76-87CB-1A5A08D98DED}" type="pres">
      <dgm:prSet presAssocID="{B5A56669-DDCC-4D92-BCB7-A8FDF0BAA5CF}" presName="circleB" presStyleLbl="node1" presStyleIdx="3" presStyleCnt="7"/>
      <dgm:spPr/>
    </dgm:pt>
    <dgm:pt modelId="{C3B3F8B2-3B27-45A7-9582-CAD24EDE3E7A}" type="pres">
      <dgm:prSet presAssocID="{B5A56669-DDCC-4D92-BCB7-A8FDF0BAA5CF}" presName="spaceB" presStyleCnt="0"/>
      <dgm:spPr/>
    </dgm:pt>
    <dgm:pt modelId="{E2578742-2BAA-4418-85F5-F3CC7FB85301}" type="pres">
      <dgm:prSet presAssocID="{A1CC32BD-9CDC-4C24-A29E-ECA274ACE199}" presName="space" presStyleCnt="0"/>
      <dgm:spPr/>
    </dgm:pt>
    <dgm:pt modelId="{22A24C05-F885-4AD7-880C-50EF1ABA2F9E}" type="pres">
      <dgm:prSet presAssocID="{123FB153-D5CD-4C5E-8E17-F24A781413BB}" presName="compositeA" presStyleCnt="0"/>
      <dgm:spPr/>
    </dgm:pt>
    <dgm:pt modelId="{FB284C4A-2FC8-4258-AF72-1596F990FD7C}" type="pres">
      <dgm:prSet presAssocID="{123FB153-D5CD-4C5E-8E17-F24A781413BB}" presName="textA" presStyleLbl="revTx" presStyleIdx="4" presStyleCnt="7">
        <dgm:presLayoutVars>
          <dgm:bulletEnabled val="1"/>
        </dgm:presLayoutVars>
      </dgm:prSet>
      <dgm:spPr/>
    </dgm:pt>
    <dgm:pt modelId="{2F973310-6B3B-4908-B0CA-7603A951E673}" type="pres">
      <dgm:prSet presAssocID="{123FB153-D5CD-4C5E-8E17-F24A781413BB}" presName="circleA" presStyleLbl="node1" presStyleIdx="4" presStyleCnt="7"/>
      <dgm:spPr/>
    </dgm:pt>
    <dgm:pt modelId="{FBAE1C8E-600D-4E52-80B1-48243554B646}" type="pres">
      <dgm:prSet presAssocID="{123FB153-D5CD-4C5E-8E17-F24A781413BB}" presName="spaceA" presStyleCnt="0"/>
      <dgm:spPr/>
    </dgm:pt>
    <dgm:pt modelId="{89E79B75-0A61-4E5F-8FD4-7C02DB0699B4}" type="pres">
      <dgm:prSet presAssocID="{8C615E3E-5B57-4E5F-907B-750D9657F5EC}" presName="space" presStyleCnt="0"/>
      <dgm:spPr/>
    </dgm:pt>
    <dgm:pt modelId="{58F61D8E-64BB-4D8F-9D3D-7F268BB7F248}" type="pres">
      <dgm:prSet presAssocID="{21FCB5F6-D96C-4BC1-8C39-68F7851847DA}" presName="compositeB" presStyleCnt="0"/>
      <dgm:spPr/>
    </dgm:pt>
    <dgm:pt modelId="{B06229C6-87AB-4447-B3AA-2243908ADD73}" type="pres">
      <dgm:prSet presAssocID="{21FCB5F6-D96C-4BC1-8C39-68F7851847DA}" presName="textB" presStyleLbl="revTx" presStyleIdx="5" presStyleCnt="7">
        <dgm:presLayoutVars>
          <dgm:bulletEnabled val="1"/>
        </dgm:presLayoutVars>
      </dgm:prSet>
      <dgm:spPr/>
    </dgm:pt>
    <dgm:pt modelId="{2C7CF3E2-0BD8-41C0-A43C-5823E5EA0563}" type="pres">
      <dgm:prSet presAssocID="{21FCB5F6-D96C-4BC1-8C39-68F7851847DA}" presName="circleB" presStyleLbl="node1" presStyleIdx="5" presStyleCnt="7"/>
      <dgm:spPr/>
    </dgm:pt>
    <dgm:pt modelId="{D9CDC7BF-E461-431C-BCC5-AB807F37DD92}" type="pres">
      <dgm:prSet presAssocID="{21FCB5F6-D96C-4BC1-8C39-68F7851847DA}" presName="spaceB" presStyleCnt="0"/>
      <dgm:spPr/>
    </dgm:pt>
    <dgm:pt modelId="{49368534-5DF0-4681-9CDC-5114541D4082}" type="pres">
      <dgm:prSet presAssocID="{C5CF2F9E-6CD4-46EF-B925-C3C3C0194D2D}" presName="space" presStyleCnt="0"/>
      <dgm:spPr/>
    </dgm:pt>
    <dgm:pt modelId="{6407173B-1260-4DF1-A068-1E47B7B5CAC6}" type="pres">
      <dgm:prSet presAssocID="{77E09199-7657-4AA9-B252-F2812C61A2B0}" presName="compositeA" presStyleCnt="0"/>
      <dgm:spPr/>
    </dgm:pt>
    <dgm:pt modelId="{FCBE430D-CD31-4F8A-8232-83A1C2AFA3AE}" type="pres">
      <dgm:prSet presAssocID="{77E09199-7657-4AA9-B252-F2812C61A2B0}" presName="textA" presStyleLbl="revTx" presStyleIdx="6" presStyleCnt="7">
        <dgm:presLayoutVars>
          <dgm:bulletEnabled val="1"/>
        </dgm:presLayoutVars>
      </dgm:prSet>
      <dgm:spPr/>
    </dgm:pt>
    <dgm:pt modelId="{1CE0FAE5-CAFB-4A0F-9FE9-2DD7EE9593FC}" type="pres">
      <dgm:prSet presAssocID="{77E09199-7657-4AA9-B252-F2812C61A2B0}" presName="circleA" presStyleLbl="node1" presStyleIdx="6" presStyleCnt="7"/>
      <dgm:spPr/>
    </dgm:pt>
    <dgm:pt modelId="{EA690754-5F88-4F35-8307-81400C897EB1}" type="pres">
      <dgm:prSet presAssocID="{77E09199-7657-4AA9-B252-F2812C61A2B0}" presName="spaceA" presStyleCnt="0"/>
      <dgm:spPr/>
    </dgm:pt>
  </dgm:ptLst>
  <dgm:cxnLst>
    <dgm:cxn modelId="{4295A01A-7011-456A-B254-FCE696E00F3F}" type="presOf" srcId="{B5A56669-DDCC-4D92-BCB7-A8FDF0BAA5CF}" destId="{FD760AAA-D1DB-4186-AB5B-1897A5F43324}" srcOrd="0" destOrd="0" presId="urn:microsoft.com/office/officeart/2005/8/layout/hProcess11"/>
    <dgm:cxn modelId="{D6884026-E552-437D-A24F-40E98CC29A7C}" type="presOf" srcId="{123FB153-D5CD-4C5E-8E17-F24A781413BB}" destId="{FB284C4A-2FC8-4258-AF72-1596F990FD7C}" srcOrd="0" destOrd="0" presId="urn:microsoft.com/office/officeart/2005/8/layout/hProcess11"/>
    <dgm:cxn modelId="{967B5061-5404-4988-BB7F-41C1CBB80517}" srcId="{6405C154-F79B-42CD-9F42-C4C53D3B8621}" destId="{B8448863-055F-4E92-AF3A-F6DBC44C130E}" srcOrd="1" destOrd="0" parTransId="{DE2FEF98-63E5-485C-9AD3-74D3CB35FB6E}" sibTransId="{9B2BD017-AE61-4D04-A0C0-61DB6E09F161}"/>
    <dgm:cxn modelId="{ECEEAE65-8274-4230-87B7-2B2B0558BDBA}" type="presOf" srcId="{77E09199-7657-4AA9-B252-F2812C61A2B0}" destId="{FCBE430D-CD31-4F8A-8232-83A1C2AFA3AE}" srcOrd="0" destOrd="0" presId="urn:microsoft.com/office/officeart/2005/8/layout/hProcess11"/>
    <dgm:cxn modelId="{F53DD066-41D5-442E-8DF2-B2C2ADFDD065}" srcId="{6405C154-F79B-42CD-9F42-C4C53D3B8621}" destId="{77E09199-7657-4AA9-B252-F2812C61A2B0}" srcOrd="6" destOrd="0" parTransId="{B16D00B0-F01C-4779-AB60-033C7F485EC9}" sibTransId="{CC3474B4-AA48-4213-B6B8-ACF50FA8FD2D}"/>
    <dgm:cxn modelId="{0DBA5B71-93D3-40E3-BB0F-7585574A395A}" type="presOf" srcId="{B8448863-055F-4E92-AF3A-F6DBC44C130E}" destId="{1165C2FC-9322-4F60-A0F7-18901792AF0C}" srcOrd="0" destOrd="0" presId="urn:microsoft.com/office/officeart/2005/8/layout/hProcess11"/>
    <dgm:cxn modelId="{0B021457-5F0F-4F32-AE87-FA1B4CEFD12E}" srcId="{6405C154-F79B-42CD-9F42-C4C53D3B8621}" destId="{A30A4301-E50D-466A-B739-80FDE09AEF90}" srcOrd="0" destOrd="0" parTransId="{EF09A888-695E-4975-8591-C7F4346FDB77}" sibTransId="{FB08E983-2D46-421F-A18D-C5E8F8ACDA71}"/>
    <dgm:cxn modelId="{F0DD3C81-1387-4E44-A861-935DE3C9F2D9}" srcId="{6405C154-F79B-42CD-9F42-C4C53D3B8621}" destId="{21FCB5F6-D96C-4BC1-8C39-68F7851847DA}" srcOrd="5" destOrd="0" parTransId="{31E08222-DFFD-496A-988B-3344DBF55343}" sibTransId="{C5CF2F9E-6CD4-46EF-B925-C3C3C0194D2D}"/>
    <dgm:cxn modelId="{EC12AE91-D5AC-4C12-8E90-494BEBE408F3}" srcId="{6405C154-F79B-42CD-9F42-C4C53D3B8621}" destId="{B5A56669-DDCC-4D92-BCB7-A8FDF0BAA5CF}" srcOrd="3" destOrd="0" parTransId="{9912EBF2-609C-4BC4-B8C2-954D3B7EFF5B}" sibTransId="{A1CC32BD-9CDC-4C24-A29E-ECA274ACE199}"/>
    <dgm:cxn modelId="{B09235C4-9AF1-4A4B-9C9F-570B7F7B6F1B}" type="presOf" srcId="{EBCCE94F-8FF3-4E00-8282-62226F720AB3}" destId="{49453FF5-2369-404C-8950-13980AEA5582}" srcOrd="0" destOrd="0" presId="urn:microsoft.com/office/officeart/2005/8/layout/hProcess11"/>
    <dgm:cxn modelId="{332AA7C5-20D9-460F-91C3-F7FA4E559AC5}" srcId="{6405C154-F79B-42CD-9F42-C4C53D3B8621}" destId="{EBCCE94F-8FF3-4E00-8282-62226F720AB3}" srcOrd="2" destOrd="0" parTransId="{2EF4B504-6AA7-4D47-9111-B2AC60EA63DA}" sibTransId="{788963BC-C63A-4B1B-BB9C-F5EF482547C0}"/>
    <dgm:cxn modelId="{A43C6ADA-386F-4316-AF1C-C949D5998CA1}" type="presOf" srcId="{6405C154-F79B-42CD-9F42-C4C53D3B8621}" destId="{D28099B0-E745-4662-823B-59D0DA0B1DDE}" srcOrd="0" destOrd="0" presId="urn:microsoft.com/office/officeart/2005/8/layout/hProcess11"/>
    <dgm:cxn modelId="{D46F31E1-CEBE-466D-9D2F-2BD6A63714E0}" type="presOf" srcId="{A30A4301-E50D-466A-B739-80FDE09AEF90}" destId="{508B7188-1BFA-43E9-91EC-FF1DE7ACBAB3}" srcOrd="0" destOrd="0" presId="urn:microsoft.com/office/officeart/2005/8/layout/hProcess11"/>
    <dgm:cxn modelId="{9ABECEF7-3194-4BB8-A1B4-786D3DE60D88}" type="presOf" srcId="{21FCB5F6-D96C-4BC1-8C39-68F7851847DA}" destId="{B06229C6-87AB-4447-B3AA-2243908ADD73}" srcOrd="0" destOrd="0" presId="urn:microsoft.com/office/officeart/2005/8/layout/hProcess11"/>
    <dgm:cxn modelId="{D769C1F8-ABB2-4E7B-B188-001F738ED8BF}" srcId="{6405C154-F79B-42CD-9F42-C4C53D3B8621}" destId="{123FB153-D5CD-4C5E-8E17-F24A781413BB}" srcOrd="4" destOrd="0" parTransId="{42EA40E6-E0AA-4EE4-987C-91A2972705E3}" sibTransId="{8C615E3E-5B57-4E5F-907B-750D9657F5EC}"/>
    <dgm:cxn modelId="{84E31204-70DC-46F1-BD45-553DD78EAF4F}" type="presParOf" srcId="{D28099B0-E745-4662-823B-59D0DA0B1DDE}" destId="{FA7EE3AB-5870-4370-B647-0436DF0FE086}" srcOrd="0" destOrd="0" presId="urn:microsoft.com/office/officeart/2005/8/layout/hProcess11"/>
    <dgm:cxn modelId="{25103529-309E-49AB-9871-0C0831981D1D}" type="presParOf" srcId="{D28099B0-E745-4662-823B-59D0DA0B1DDE}" destId="{FD31196F-7B41-4B83-AB97-3285B7CA244A}" srcOrd="1" destOrd="0" presId="urn:microsoft.com/office/officeart/2005/8/layout/hProcess11"/>
    <dgm:cxn modelId="{AFC86168-F860-4DEF-B551-12851AE86EE1}" type="presParOf" srcId="{FD31196F-7B41-4B83-AB97-3285B7CA244A}" destId="{EA970164-20F6-4E54-BC99-6F46978989E5}" srcOrd="0" destOrd="0" presId="urn:microsoft.com/office/officeart/2005/8/layout/hProcess11"/>
    <dgm:cxn modelId="{28C38689-1E2E-4B2A-8005-B70DE3CCE872}" type="presParOf" srcId="{EA970164-20F6-4E54-BC99-6F46978989E5}" destId="{508B7188-1BFA-43E9-91EC-FF1DE7ACBAB3}" srcOrd="0" destOrd="0" presId="urn:microsoft.com/office/officeart/2005/8/layout/hProcess11"/>
    <dgm:cxn modelId="{06615232-DE0A-45D3-8A64-FD0583473865}" type="presParOf" srcId="{EA970164-20F6-4E54-BC99-6F46978989E5}" destId="{0A114DF9-D793-4ED3-AAF3-3D6F6FA7F895}" srcOrd="1" destOrd="0" presId="urn:microsoft.com/office/officeart/2005/8/layout/hProcess11"/>
    <dgm:cxn modelId="{F30D4BDB-333D-436F-B0A5-E88E5370F799}" type="presParOf" srcId="{EA970164-20F6-4E54-BC99-6F46978989E5}" destId="{06EEC163-FA76-43FB-BAE4-D358E5556726}" srcOrd="2" destOrd="0" presId="urn:microsoft.com/office/officeart/2005/8/layout/hProcess11"/>
    <dgm:cxn modelId="{A589DF0F-D5B6-42B9-A303-A9F4C6747811}" type="presParOf" srcId="{FD31196F-7B41-4B83-AB97-3285B7CA244A}" destId="{03D0BE18-4B1D-4116-948E-F11224DA9BD3}" srcOrd="1" destOrd="0" presId="urn:microsoft.com/office/officeart/2005/8/layout/hProcess11"/>
    <dgm:cxn modelId="{5A398AEE-8904-4BBB-A43E-5453F027FA65}" type="presParOf" srcId="{FD31196F-7B41-4B83-AB97-3285B7CA244A}" destId="{1411CA1A-8928-43A6-8CCF-0012C6030B10}" srcOrd="2" destOrd="0" presId="urn:microsoft.com/office/officeart/2005/8/layout/hProcess11"/>
    <dgm:cxn modelId="{A6B9D471-905B-445E-9049-280BAC595B0E}" type="presParOf" srcId="{1411CA1A-8928-43A6-8CCF-0012C6030B10}" destId="{1165C2FC-9322-4F60-A0F7-18901792AF0C}" srcOrd="0" destOrd="0" presId="urn:microsoft.com/office/officeart/2005/8/layout/hProcess11"/>
    <dgm:cxn modelId="{CA91BE6A-960B-40AF-8A91-FD48CEFBE506}" type="presParOf" srcId="{1411CA1A-8928-43A6-8CCF-0012C6030B10}" destId="{79A52880-F553-4F1C-B52E-D6ECED56011D}" srcOrd="1" destOrd="0" presId="urn:microsoft.com/office/officeart/2005/8/layout/hProcess11"/>
    <dgm:cxn modelId="{EF36D041-FEE0-48D3-8492-645E4F97EC3A}" type="presParOf" srcId="{1411CA1A-8928-43A6-8CCF-0012C6030B10}" destId="{260960D2-B8DC-4A37-86BF-4E1FC2865B34}" srcOrd="2" destOrd="0" presId="urn:microsoft.com/office/officeart/2005/8/layout/hProcess11"/>
    <dgm:cxn modelId="{61B5AA5A-8212-4F5F-B298-3D6353051AF6}" type="presParOf" srcId="{FD31196F-7B41-4B83-AB97-3285B7CA244A}" destId="{572D5D97-51F2-4D00-AE4B-9196A68A07B5}" srcOrd="3" destOrd="0" presId="urn:microsoft.com/office/officeart/2005/8/layout/hProcess11"/>
    <dgm:cxn modelId="{25D75F78-BAD3-4369-A897-ACFA34A5897A}" type="presParOf" srcId="{FD31196F-7B41-4B83-AB97-3285B7CA244A}" destId="{75B22569-F907-4181-AA43-34CF48AFD3CA}" srcOrd="4" destOrd="0" presId="urn:microsoft.com/office/officeart/2005/8/layout/hProcess11"/>
    <dgm:cxn modelId="{9A4912A2-F1D1-4228-A886-018F3C753ECE}" type="presParOf" srcId="{75B22569-F907-4181-AA43-34CF48AFD3CA}" destId="{49453FF5-2369-404C-8950-13980AEA5582}" srcOrd="0" destOrd="0" presId="urn:microsoft.com/office/officeart/2005/8/layout/hProcess11"/>
    <dgm:cxn modelId="{8E5323C8-53B9-4B0F-8099-9517F883E134}" type="presParOf" srcId="{75B22569-F907-4181-AA43-34CF48AFD3CA}" destId="{DDD3E435-D4B3-4C52-92D5-E3B9B5441126}" srcOrd="1" destOrd="0" presId="urn:microsoft.com/office/officeart/2005/8/layout/hProcess11"/>
    <dgm:cxn modelId="{A1D9977F-B344-464B-B328-EB7B88304C1C}" type="presParOf" srcId="{75B22569-F907-4181-AA43-34CF48AFD3CA}" destId="{2230EFEA-19E7-405F-9795-0EC3B0277923}" srcOrd="2" destOrd="0" presId="urn:microsoft.com/office/officeart/2005/8/layout/hProcess11"/>
    <dgm:cxn modelId="{B679590B-F3B9-416C-922E-0CA71EC312D2}" type="presParOf" srcId="{FD31196F-7B41-4B83-AB97-3285B7CA244A}" destId="{0291F753-A071-44FC-8E66-4841B8055ED9}" srcOrd="5" destOrd="0" presId="urn:microsoft.com/office/officeart/2005/8/layout/hProcess11"/>
    <dgm:cxn modelId="{8CAC70FB-0DDF-4027-91CF-0C208725ED7D}" type="presParOf" srcId="{FD31196F-7B41-4B83-AB97-3285B7CA244A}" destId="{A2A52B80-48D6-413A-9449-1735ACAA0ECF}" srcOrd="6" destOrd="0" presId="urn:microsoft.com/office/officeart/2005/8/layout/hProcess11"/>
    <dgm:cxn modelId="{942A6628-1F9E-4BDA-99CD-E435DC509000}" type="presParOf" srcId="{A2A52B80-48D6-413A-9449-1735ACAA0ECF}" destId="{FD760AAA-D1DB-4186-AB5B-1897A5F43324}" srcOrd="0" destOrd="0" presId="urn:microsoft.com/office/officeart/2005/8/layout/hProcess11"/>
    <dgm:cxn modelId="{4B18CE0E-2419-474A-A04E-5774C0754DF1}" type="presParOf" srcId="{A2A52B80-48D6-413A-9449-1735ACAA0ECF}" destId="{E6439667-1E09-4A76-87CB-1A5A08D98DED}" srcOrd="1" destOrd="0" presId="urn:microsoft.com/office/officeart/2005/8/layout/hProcess11"/>
    <dgm:cxn modelId="{31F0AFC0-D3F7-4284-9331-E0CA5277134B}" type="presParOf" srcId="{A2A52B80-48D6-413A-9449-1735ACAA0ECF}" destId="{C3B3F8B2-3B27-45A7-9582-CAD24EDE3E7A}" srcOrd="2" destOrd="0" presId="urn:microsoft.com/office/officeart/2005/8/layout/hProcess11"/>
    <dgm:cxn modelId="{C1716919-F314-414B-B20E-F54B2B98F4ED}" type="presParOf" srcId="{FD31196F-7B41-4B83-AB97-3285B7CA244A}" destId="{E2578742-2BAA-4418-85F5-F3CC7FB85301}" srcOrd="7" destOrd="0" presId="urn:microsoft.com/office/officeart/2005/8/layout/hProcess11"/>
    <dgm:cxn modelId="{83C39D5C-2E9D-471B-AC4B-D757F68426E8}" type="presParOf" srcId="{FD31196F-7B41-4B83-AB97-3285B7CA244A}" destId="{22A24C05-F885-4AD7-880C-50EF1ABA2F9E}" srcOrd="8" destOrd="0" presId="urn:microsoft.com/office/officeart/2005/8/layout/hProcess11"/>
    <dgm:cxn modelId="{3FD711DE-BE36-4EE1-80B3-E8439BA0E076}" type="presParOf" srcId="{22A24C05-F885-4AD7-880C-50EF1ABA2F9E}" destId="{FB284C4A-2FC8-4258-AF72-1596F990FD7C}" srcOrd="0" destOrd="0" presId="urn:microsoft.com/office/officeart/2005/8/layout/hProcess11"/>
    <dgm:cxn modelId="{32726310-8B0E-49FB-A91E-B7BB96E6F9AE}" type="presParOf" srcId="{22A24C05-F885-4AD7-880C-50EF1ABA2F9E}" destId="{2F973310-6B3B-4908-B0CA-7603A951E673}" srcOrd="1" destOrd="0" presId="urn:microsoft.com/office/officeart/2005/8/layout/hProcess11"/>
    <dgm:cxn modelId="{336800CD-638E-4669-86A0-50465B978BF2}" type="presParOf" srcId="{22A24C05-F885-4AD7-880C-50EF1ABA2F9E}" destId="{FBAE1C8E-600D-4E52-80B1-48243554B646}" srcOrd="2" destOrd="0" presId="urn:microsoft.com/office/officeart/2005/8/layout/hProcess11"/>
    <dgm:cxn modelId="{650DA300-EEAE-4C9F-B983-D010AFDFED7E}" type="presParOf" srcId="{FD31196F-7B41-4B83-AB97-3285B7CA244A}" destId="{89E79B75-0A61-4E5F-8FD4-7C02DB0699B4}" srcOrd="9" destOrd="0" presId="urn:microsoft.com/office/officeart/2005/8/layout/hProcess11"/>
    <dgm:cxn modelId="{F3300F19-0FFB-4E5B-94DD-C5C16DCBD43C}" type="presParOf" srcId="{FD31196F-7B41-4B83-AB97-3285B7CA244A}" destId="{58F61D8E-64BB-4D8F-9D3D-7F268BB7F248}" srcOrd="10" destOrd="0" presId="urn:microsoft.com/office/officeart/2005/8/layout/hProcess11"/>
    <dgm:cxn modelId="{91CACE59-8715-4BE0-AB2C-A2D1A8099005}" type="presParOf" srcId="{58F61D8E-64BB-4D8F-9D3D-7F268BB7F248}" destId="{B06229C6-87AB-4447-B3AA-2243908ADD73}" srcOrd="0" destOrd="0" presId="urn:microsoft.com/office/officeart/2005/8/layout/hProcess11"/>
    <dgm:cxn modelId="{E58FC167-CE41-424E-823C-DC19620D32AF}" type="presParOf" srcId="{58F61D8E-64BB-4D8F-9D3D-7F268BB7F248}" destId="{2C7CF3E2-0BD8-41C0-A43C-5823E5EA0563}" srcOrd="1" destOrd="0" presId="urn:microsoft.com/office/officeart/2005/8/layout/hProcess11"/>
    <dgm:cxn modelId="{40B9A232-985C-42B3-BB5E-47351D2B13C0}" type="presParOf" srcId="{58F61D8E-64BB-4D8F-9D3D-7F268BB7F248}" destId="{D9CDC7BF-E461-431C-BCC5-AB807F37DD92}" srcOrd="2" destOrd="0" presId="urn:microsoft.com/office/officeart/2005/8/layout/hProcess11"/>
    <dgm:cxn modelId="{CD1C4C1B-B16D-48BF-9AD8-053B611E24F3}" type="presParOf" srcId="{FD31196F-7B41-4B83-AB97-3285B7CA244A}" destId="{49368534-5DF0-4681-9CDC-5114541D4082}" srcOrd="11" destOrd="0" presId="urn:microsoft.com/office/officeart/2005/8/layout/hProcess11"/>
    <dgm:cxn modelId="{8CC02544-D3AF-436B-A547-DF566C725454}" type="presParOf" srcId="{FD31196F-7B41-4B83-AB97-3285B7CA244A}" destId="{6407173B-1260-4DF1-A068-1E47B7B5CAC6}" srcOrd="12" destOrd="0" presId="urn:microsoft.com/office/officeart/2005/8/layout/hProcess11"/>
    <dgm:cxn modelId="{5DCE4E1D-DE15-49AE-9981-21485D2122DC}" type="presParOf" srcId="{6407173B-1260-4DF1-A068-1E47B7B5CAC6}" destId="{FCBE430D-CD31-4F8A-8232-83A1C2AFA3AE}" srcOrd="0" destOrd="0" presId="urn:microsoft.com/office/officeart/2005/8/layout/hProcess11"/>
    <dgm:cxn modelId="{FD54F23C-2D5C-432E-B4E5-8DD438CD7E2C}" type="presParOf" srcId="{6407173B-1260-4DF1-A068-1E47B7B5CAC6}" destId="{1CE0FAE5-CAFB-4A0F-9FE9-2DD7EE9593FC}" srcOrd="1" destOrd="0" presId="urn:microsoft.com/office/officeart/2005/8/layout/hProcess11"/>
    <dgm:cxn modelId="{1582529C-7AB6-4891-A2E0-237D2D849EC9}" type="presParOf" srcId="{6407173B-1260-4DF1-A068-1E47B7B5CAC6}" destId="{EA690754-5F88-4F35-8307-81400C897E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5C154-F79B-42CD-9F42-C4C53D3B862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30A4301-E50D-466A-B739-80FDE09AEF90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Pregnancy</a:t>
          </a:r>
          <a:endParaRPr lang="en-US" dirty="0"/>
        </a:p>
      </dgm:t>
    </dgm:pt>
    <dgm:pt modelId="{EF09A888-695E-4975-8591-C7F4346FDB77}" type="parTrans" cxnId="{0B021457-5F0F-4F32-AE87-FA1B4CEFD12E}">
      <dgm:prSet/>
      <dgm:spPr/>
      <dgm:t>
        <a:bodyPr/>
        <a:lstStyle/>
        <a:p>
          <a:endParaRPr lang="en-US"/>
        </a:p>
      </dgm:t>
    </dgm:pt>
    <dgm:pt modelId="{FB08E983-2D46-421F-A18D-C5E8F8ACDA71}" type="sibTrans" cxnId="{0B021457-5F0F-4F32-AE87-FA1B4CEFD12E}">
      <dgm:prSet/>
      <dgm:spPr/>
      <dgm:t>
        <a:bodyPr/>
        <a:lstStyle/>
        <a:p>
          <a:endParaRPr lang="en-US"/>
        </a:p>
      </dgm:t>
    </dgm:pt>
    <dgm:pt modelId="{B8448863-055F-4E92-AF3A-F6DBC44C130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Prenatal Care</a:t>
          </a:r>
          <a:endParaRPr lang="en-US" dirty="0"/>
        </a:p>
      </dgm:t>
    </dgm:pt>
    <dgm:pt modelId="{DE2FEF98-63E5-485C-9AD3-74D3CB35FB6E}" type="parTrans" cxnId="{967B5061-5404-4988-BB7F-41C1CBB80517}">
      <dgm:prSet/>
      <dgm:spPr/>
      <dgm:t>
        <a:bodyPr/>
        <a:lstStyle/>
        <a:p>
          <a:endParaRPr lang="en-US"/>
        </a:p>
      </dgm:t>
    </dgm:pt>
    <dgm:pt modelId="{9B2BD017-AE61-4D04-A0C0-61DB6E09F161}" type="sibTrans" cxnId="{967B5061-5404-4988-BB7F-41C1CBB80517}">
      <dgm:prSet/>
      <dgm:spPr/>
      <dgm:t>
        <a:bodyPr/>
        <a:lstStyle/>
        <a:p>
          <a:endParaRPr lang="en-US"/>
        </a:p>
      </dgm:t>
    </dgm:pt>
    <dgm:pt modelId="{EBCCE94F-8FF3-4E00-8282-62226F720AB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Syphilis Testing</a:t>
          </a:r>
          <a:endParaRPr lang="en-US" dirty="0"/>
        </a:p>
      </dgm:t>
    </dgm:pt>
    <dgm:pt modelId="{2EF4B504-6AA7-4D47-9111-B2AC60EA63DA}" type="parTrans" cxnId="{332AA7C5-20D9-460F-91C3-F7FA4E559AC5}">
      <dgm:prSet/>
      <dgm:spPr/>
      <dgm:t>
        <a:bodyPr/>
        <a:lstStyle/>
        <a:p>
          <a:endParaRPr lang="en-US"/>
        </a:p>
      </dgm:t>
    </dgm:pt>
    <dgm:pt modelId="{788963BC-C63A-4B1B-BB9C-F5EF482547C0}" type="sibTrans" cxnId="{332AA7C5-20D9-460F-91C3-F7FA4E559AC5}">
      <dgm:prSet/>
      <dgm:spPr/>
      <dgm:t>
        <a:bodyPr/>
        <a:lstStyle/>
        <a:p>
          <a:endParaRPr lang="en-US"/>
        </a:p>
      </dgm:t>
    </dgm:pt>
    <dgm:pt modelId="{B5A56669-DDCC-4D92-BCB7-A8FDF0BAA5C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Syphilis Treatment</a:t>
          </a:r>
        </a:p>
      </dgm:t>
    </dgm:pt>
    <dgm:pt modelId="{9912EBF2-609C-4BC4-B8C2-954D3B7EFF5B}" type="parTrans" cxnId="{EC12AE91-D5AC-4C12-8E90-494BEBE408F3}">
      <dgm:prSet/>
      <dgm:spPr/>
      <dgm:t>
        <a:bodyPr/>
        <a:lstStyle/>
        <a:p>
          <a:endParaRPr lang="en-US"/>
        </a:p>
      </dgm:t>
    </dgm:pt>
    <dgm:pt modelId="{A1CC32BD-9CDC-4C24-A29E-ECA274ACE199}" type="sibTrans" cxnId="{EC12AE91-D5AC-4C12-8E90-494BEBE408F3}">
      <dgm:prSet/>
      <dgm:spPr/>
      <dgm:t>
        <a:bodyPr/>
        <a:lstStyle/>
        <a:p>
          <a:endParaRPr lang="en-US"/>
        </a:p>
      </dgm:t>
    </dgm:pt>
    <dgm:pt modelId="{21FCB5F6-D96C-4BC1-8C39-68F7851847D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Repeat Testing</a:t>
          </a:r>
        </a:p>
      </dgm:t>
    </dgm:pt>
    <dgm:pt modelId="{31E08222-DFFD-496A-988B-3344DBF55343}" type="parTrans" cxnId="{F0DD3C81-1387-4E44-A861-935DE3C9F2D9}">
      <dgm:prSet/>
      <dgm:spPr/>
      <dgm:t>
        <a:bodyPr/>
        <a:lstStyle/>
        <a:p>
          <a:endParaRPr lang="en-US"/>
        </a:p>
      </dgm:t>
    </dgm:pt>
    <dgm:pt modelId="{C5CF2F9E-6CD4-46EF-B925-C3C3C0194D2D}" type="sibTrans" cxnId="{F0DD3C81-1387-4E44-A861-935DE3C9F2D9}">
      <dgm:prSet/>
      <dgm:spPr/>
      <dgm:t>
        <a:bodyPr/>
        <a:lstStyle/>
        <a:p>
          <a:endParaRPr lang="en-US"/>
        </a:p>
      </dgm:t>
    </dgm:pt>
    <dgm:pt modelId="{123FB153-D5CD-4C5E-8E17-F24A781413B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Partner Treatment</a:t>
          </a:r>
        </a:p>
      </dgm:t>
    </dgm:pt>
    <dgm:pt modelId="{42EA40E6-E0AA-4EE4-987C-91A2972705E3}" type="parTrans" cxnId="{D769C1F8-ABB2-4E7B-B188-001F738ED8BF}">
      <dgm:prSet/>
      <dgm:spPr/>
      <dgm:t>
        <a:bodyPr/>
        <a:lstStyle/>
        <a:p>
          <a:endParaRPr lang="en-US"/>
        </a:p>
      </dgm:t>
    </dgm:pt>
    <dgm:pt modelId="{8C615E3E-5B57-4E5F-907B-750D9657F5EC}" type="sibTrans" cxnId="{D769C1F8-ABB2-4E7B-B188-001F738ED8BF}">
      <dgm:prSet/>
      <dgm:spPr/>
      <dgm:t>
        <a:bodyPr/>
        <a:lstStyle/>
        <a:p>
          <a:endParaRPr lang="en-US"/>
        </a:p>
      </dgm:t>
    </dgm:pt>
    <dgm:pt modelId="{77E09199-7657-4AA9-B252-F2812C61A2B0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Treatment</a:t>
          </a:r>
        </a:p>
      </dgm:t>
    </dgm:pt>
    <dgm:pt modelId="{B16D00B0-F01C-4779-AB60-033C7F485EC9}" type="parTrans" cxnId="{F53DD066-41D5-442E-8DF2-B2C2ADFDD065}">
      <dgm:prSet/>
      <dgm:spPr/>
      <dgm:t>
        <a:bodyPr/>
        <a:lstStyle/>
        <a:p>
          <a:endParaRPr lang="en-US"/>
        </a:p>
      </dgm:t>
    </dgm:pt>
    <dgm:pt modelId="{CC3474B4-AA48-4213-B6B8-ACF50FA8FD2D}" type="sibTrans" cxnId="{F53DD066-41D5-442E-8DF2-B2C2ADFDD065}">
      <dgm:prSet/>
      <dgm:spPr/>
      <dgm:t>
        <a:bodyPr/>
        <a:lstStyle/>
        <a:p>
          <a:endParaRPr lang="en-US"/>
        </a:p>
      </dgm:t>
    </dgm:pt>
    <dgm:pt modelId="{D28099B0-E745-4662-823B-59D0DA0B1DDE}" type="pres">
      <dgm:prSet presAssocID="{6405C154-F79B-42CD-9F42-C4C53D3B8621}" presName="Name0" presStyleCnt="0">
        <dgm:presLayoutVars>
          <dgm:dir/>
          <dgm:resizeHandles val="exact"/>
        </dgm:presLayoutVars>
      </dgm:prSet>
      <dgm:spPr/>
    </dgm:pt>
    <dgm:pt modelId="{FA7EE3AB-5870-4370-B647-0436DF0FE086}" type="pres">
      <dgm:prSet presAssocID="{6405C154-F79B-42CD-9F42-C4C53D3B8621}" presName="arrow" presStyleLbl="bgShp" presStyleIdx="0" presStyleCnt="1"/>
      <dgm:spPr/>
    </dgm:pt>
    <dgm:pt modelId="{FD31196F-7B41-4B83-AB97-3285B7CA244A}" type="pres">
      <dgm:prSet presAssocID="{6405C154-F79B-42CD-9F42-C4C53D3B8621}" presName="points" presStyleCnt="0"/>
      <dgm:spPr/>
    </dgm:pt>
    <dgm:pt modelId="{EA970164-20F6-4E54-BC99-6F46978989E5}" type="pres">
      <dgm:prSet presAssocID="{A30A4301-E50D-466A-B739-80FDE09AEF90}" presName="compositeA" presStyleCnt="0"/>
      <dgm:spPr/>
    </dgm:pt>
    <dgm:pt modelId="{508B7188-1BFA-43E9-91EC-FF1DE7ACBAB3}" type="pres">
      <dgm:prSet presAssocID="{A30A4301-E50D-466A-B739-80FDE09AEF90}" presName="textA" presStyleLbl="revTx" presStyleIdx="0" presStyleCnt="7">
        <dgm:presLayoutVars>
          <dgm:bulletEnabled val="1"/>
        </dgm:presLayoutVars>
      </dgm:prSet>
      <dgm:spPr/>
    </dgm:pt>
    <dgm:pt modelId="{0A114DF9-D793-4ED3-AAF3-3D6F6FA7F895}" type="pres">
      <dgm:prSet presAssocID="{A30A4301-E50D-466A-B739-80FDE09AEF90}" presName="circleA" presStyleLbl="node1" presStyleIdx="0" presStyleCnt="7"/>
      <dgm:spPr/>
    </dgm:pt>
    <dgm:pt modelId="{06EEC163-FA76-43FB-BAE4-D358E5556726}" type="pres">
      <dgm:prSet presAssocID="{A30A4301-E50D-466A-B739-80FDE09AEF90}" presName="spaceA" presStyleCnt="0"/>
      <dgm:spPr/>
    </dgm:pt>
    <dgm:pt modelId="{03D0BE18-4B1D-4116-948E-F11224DA9BD3}" type="pres">
      <dgm:prSet presAssocID="{FB08E983-2D46-421F-A18D-C5E8F8ACDA71}" presName="space" presStyleCnt="0"/>
      <dgm:spPr/>
    </dgm:pt>
    <dgm:pt modelId="{1411CA1A-8928-43A6-8CCF-0012C6030B10}" type="pres">
      <dgm:prSet presAssocID="{B8448863-055F-4E92-AF3A-F6DBC44C130E}" presName="compositeB" presStyleCnt="0"/>
      <dgm:spPr/>
    </dgm:pt>
    <dgm:pt modelId="{1165C2FC-9322-4F60-A0F7-18901792AF0C}" type="pres">
      <dgm:prSet presAssocID="{B8448863-055F-4E92-AF3A-F6DBC44C130E}" presName="textB" presStyleLbl="revTx" presStyleIdx="1" presStyleCnt="7">
        <dgm:presLayoutVars>
          <dgm:bulletEnabled val="1"/>
        </dgm:presLayoutVars>
      </dgm:prSet>
      <dgm:spPr/>
    </dgm:pt>
    <dgm:pt modelId="{79A52880-F553-4F1C-B52E-D6ECED56011D}" type="pres">
      <dgm:prSet presAssocID="{B8448863-055F-4E92-AF3A-F6DBC44C130E}" presName="circleB" presStyleLbl="node1" presStyleIdx="1" presStyleCnt="7"/>
      <dgm:spPr/>
    </dgm:pt>
    <dgm:pt modelId="{260960D2-B8DC-4A37-86BF-4E1FC2865B34}" type="pres">
      <dgm:prSet presAssocID="{B8448863-055F-4E92-AF3A-F6DBC44C130E}" presName="spaceB" presStyleCnt="0"/>
      <dgm:spPr/>
    </dgm:pt>
    <dgm:pt modelId="{572D5D97-51F2-4D00-AE4B-9196A68A07B5}" type="pres">
      <dgm:prSet presAssocID="{9B2BD017-AE61-4D04-A0C0-61DB6E09F161}" presName="space" presStyleCnt="0"/>
      <dgm:spPr/>
    </dgm:pt>
    <dgm:pt modelId="{75B22569-F907-4181-AA43-34CF48AFD3CA}" type="pres">
      <dgm:prSet presAssocID="{EBCCE94F-8FF3-4E00-8282-62226F720AB3}" presName="compositeA" presStyleCnt="0"/>
      <dgm:spPr/>
    </dgm:pt>
    <dgm:pt modelId="{49453FF5-2369-404C-8950-13980AEA5582}" type="pres">
      <dgm:prSet presAssocID="{EBCCE94F-8FF3-4E00-8282-62226F720AB3}" presName="textA" presStyleLbl="revTx" presStyleIdx="2" presStyleCnt="7">
        <dgm:presLayoutVars>
          <dgm:bulletEnabled val="1"/>
        </dgm:presLayoutVars>
      </dgm:prSet>
      <dgm:spPr/>
    </dgm:pt>
    <dgm:pt modelId="{DDD3E435-D4B3-4C52-92D5-E3B9B5441126}" type="pres">
      <dgm:prSet presAssocID="{EBCCE94F-8FF3-4E00-8282-62226F720AB3}" presName="circleA" presStyleLbl="node1" presStyleIdx="2" presStyleCnt="7"/>
      <dgm:spPr/>
    </dgm:pt>
    <dgm:pt modelId="{2230EFEA-19E7-405F-9795-0EC3B0277923}" type="pres">
      <dgm:prSet presAssocID="{EBCCE94F-8FF3-4E00-8282-62226F720AB3}" presName="spaceA" presStyleCnt="0"/>
      <dgm:spPr/>
    </dgm:pt>
    <dgm:pt modelId="{0291F753-A071-44FC-8E66-4841B8055ED9}" type="pres">
      <dgm:prSet presAssocID="{788963BC-C63A-4B1B-BB9C-F5EF482547C0}" presName="space" presStyleCnt="0"/>
      <dgm:spPr/>
    </dgm:pt>
    <dgm:pt modelId="{A2A52B80-48D6-413A-9449-1735ACAA0ECF}" type="pres">
      <dgm:prSet presAssocID="{B5A56669-DDCC-4D92-BCB7-A8FDF0BAA5CF}" presName="compositeB" presStyleCnt="0"/>
      <dgm:spPr/>
    </dgm:pt>
    <dgm:pt modelId="{FD760AAA-D1DB-4186-AB5B-1897A5F43324}" type="pres">
      <dgm:prSet presAssocID="{B5A56669-DDCC-4D92-BCB7-A8FDF0BAA5CF}" presName="textB" presStyleLbl="revTx" presStyleIdx="3" presStyleCnt="7">
        <dgm:presLayoutVars>
          <dgm:bulletEnabled val="1"/>
        </dgm:presLayoutVars>
      </dgm:prSet>
      <dgm:spPr/>
    </dgm:pt>
    <dgm:pt modelId="{E6439667-1E09-4A76-87CB-1A5A08D98DED}" type="pres">
      <dgm:prSet presAssocID="{B5A56669-DDCC-4D92-BCB7-A8FDF0BAA5CF}" presName="circleB" presStyleLbl="node1" presStyleIdx="3" presStyleCnt="7"/>
      <dgm:spPr/>
    </dgm:pt>
    <dgm:pt modelId="{C3B3F8B2-3B27-45A7-9582-CAD24EDE3E7A}" type="pres">
      <dgm:prSet presAssocID="{B5A56669-DDCC-4D92-BCB7-A8FDF0BAA5CF}" presName="spaceB" presStyleCnt="0"/>
      <dgm:spPr/>
    </dgm:pt>
    <dgm:pt modelId="{E2578742-2BAA-4418-85F5-F3CC7FB85301}" type="pres">
      <dgm:prSet presAssocID="{A1CC32BD-9CDC-4C24-A29E-ECA274ACE199}" presName="space" presStyleCnt="0"/>
      <dgm:spPr/>
    </dgm:pt>
    <dgm:pt modelId="{22A24C05-F885-4AD7-880C-50EF1ABA2F9E}" type="pres">
      <dgm:prSet presAssocID="{123FB153-D5CD-4C5E-8E17-F24A781413BB}" presName="compositeA" presStyleCnt="0"/>
      <dgm:spPr/>
    </dgm:pt>
    <dgm:pt modelId="{FB284C4A-2FC8-4258-AF72-1596F990FD7C}" type="pres">
      <dgm:prSet presAssocID="{123FB153-D5CD-4C5E-8E17-F24A781413BB}" presName="textA" presStyleLbl="revTx" presStyleIdx="4" presStyleCnt="7">
        <dgm:presLayoutVars>
          <dgm:bulletEnabled val="1"/>
        </dgm:presLayoutVars>
      </dgm:prSet>
      <dgm:spPr/>
    </dgm:pt>
    <dgm:pt modelId="{2F973310-6B3B-4908-B0CA-7603A951E673}" type="pres">
      <dgm:prSet presAssocID="{123FB153-D5CD-4C5E-8E17-F24A781413BB}" presName="circleA" presStyleLbl="node1" presStyleIdx="4" presStyleCnt="7"/>
      <dgm:spPr/>
    </dgm:pt>
    <dgm:pt modelId="{FBAE1C8E-600D-4E52-80B1-48243554B646}" type="pres">
      <dgm:prSet presAssocID="{123FB153-D5CD-4C5E-8E17-F24A781413BB}" presName="spaceA" presStyleCnt="0"/>
      <dgm:spPr/>
    </dgm:pt>
    <dgm:pt modelId="{89E79B75-0A61-4E5F-8FD4-7C02DB0699B4}" type="pres">
      <dgm:prSet presAssocID="{8C615E3E-5B57-4E5F-907B-750D9657F5EC}" presName="space" presStyleCnt="0"/>
      <dgm:spPr/>
    </dgm:pt>
    <dgm:pt modelId="{58F61D8E-64BB-4D8F-9D3D-7F268BB7F248}" type="pres">
      <dgm:prSet presAssocID="{21FCB5F6-D96C-4BC1-8C39-68F7851847DA}" presName="compositeB" presStyleCnt="0"/>
      <dgm:spPr/>
    </dgm:pt>
    <dgm:pt modelId="{B06229C6-87AB-4447-B3AA-2243908ADD73}" type="pres">
      <dgm:prSet presAssocID="{21FCB5F6-D96C-4BC1-8C39-68F7851847DA}" presName="textB" presStyleLbl="revTx" presStyleIdx="5" presStyleCnt="7">
        <dgm:presLayoutVars>
          <dgm:bulletEnabled val="1"/>
        </dgm:presLayoutVars>
      </dgm:prSet>
      <dgm:spPr/>
    </dgm:pt>
    <dgm:pt modelId="{2C7CF3E2-0BD8-41C0-A43C-5823E5EA0563}" type="pres">
      <dgm:prSet presAssocID="{21FCB5F6-D96C-4BC1-8C39-68F7851847DA}" presName="circleB" presStyleLbl="node1" presStyleIdx="5" presStyleCnt="7"/>
      <dgm:spPr/>
    </dgm:pt>
    <dgm:pt modelId="{D9CDC7BF-E461-431C-BCC5-AB807F37DD92}" type="pres">
      <dgm:prSet presAssocID="{21FCB5F6-D96C-4BC1-8C39-68F7851847DA}" presName="spaceB" presStyleCnt="0"/>
      <dgm:spPr/>
    </dgm:pt>
    <dgm:pt modelId="{49368534-5DF0-4681-9CDC-5114541D4082}" type="pres">
      <dgm:prSet presAssocID="{C5CF2F9E-6CD4-46EF-B925-C3C3C0194D2D}" presName="space" presStyleCnt="0"/>
      <dgm:spPr/>
    </dgm:pt>
    <dgm:pt modelId="{6407173B-1260-4DF1-A068-1E47B7B5CAC6}" type="pres">
      <dgm:prSet presAssocID="{77E09199-7657-4AA9-B252-F2812C61A2B0}" presName="compositeA" presStyleCnt="0"/>
      <dgm:spPr/>
    </dgm:pt>
    <dgm:pt modelId="{FCBE430D-CD31-4F8A-8232-83A1C2AFA3AE}" type="pres">
      <dgm:prSet presAssocID="{77E09199-7657-4AA9-B252-F2812C61A2B0}" presName="textA" presStyleLbl="revTx" presStyleIdx="6" presStyleCnt="7">
        <dgm:presLayoutVars>
          <dgm:bulletEnabled val="1"/>
        </dgm:presLayoutVars>
      </dgm:prSet>
      <dgm:spPr/>
    </dgm:pt>
    <dgm:pt modelId="{1CE0FAE5-CAFB-4A0F-9FE9-2DD7EE9593FC}" type="pres">
      <dgm:prSet presAssocID="{77E09199-7657-4AA9-B252-F2812C61A2B0}" presName="circleA" presStyleLbl="node1" presStyleIdx="6" presStyleCnt="7"/>
      <dgm:spPr/>
    </dgm:pt>
    <dgm:pt modelId="{EA690754-5F88-4F35-8307-81400C897EB1}" type="pres">
      <dgm:prSet presAssocID="{77E09199-7657-4AA9-B252-F2812C61A2B0}" presName="spaceA" presStyleCnt="0"/>
      <dgm:spPr/>
    </dgm:pt>
  </dgm:ptLst>
  <dgm:cxnLst>
    <dgm:cxn modelId="{4295A01A-7011-456A-B254-FCE696E00F3F}" type="presOf" srcId="{B5A56669-DDCC-4D92-BCB7-A8FDF0BAA5CF}" destId="{FD760AAA-D1DB-4186-AB5B-1897A5F43324}" srcOrd="0" destOrd="0" presId="urn:microsoft.com/office/officeart/2005/8/layout/hProcess11"/>
    <dgm:cxn modelId="{D6884026-E552-437D-A24F-40E98CC29A7C}" type="presOf" srcId="{123FB153-D5CD-4C5E-8E17-F24A781413BB}" destId="{FB284C4A-2FC8-4258-AF72-1596F990FD7C}" srcOrd="0" destOrd="0" presId="urn:microsoft.com/office/officeart/2005/8/layout/hProcess11"/>
    <dgm:cxn modelId="{967B5061-5404-4988-BB7F-41C1CBB80517}" srcId="{6405C154-F79B-42CD-9F42-C4C53D3B8621}" destId="{B8448863-055F-4E92-AF3A-F6DBC44C130E}" srcOrd="1" destOrd="0" parTransId="{DE2FEF98-63E5-485C-9AD3-74D3CB35FB6E}" sibTransId="{9B2BD017-AE61-4D04-A0C0-61DB6E09F161}"/>
    <dgm:cxn modelId="{ECEEAE65-8274-4230-87B7-2B2B0558BDBA}" type="presOf" srcId="{77E09199-7657-4AA9-B252-F2812C61A2B0}" destId="{FCBE430D-CD31-4F8A-8232-83A1C2AFA3AE}" srcOrd="0" destOrd="0" presId="urn:microsoft.com/office/officeart/2005/8/layout/hProcess11"/>
    <dgm:cxn modelId="{F53DD066-41D5-442E-8DF2-B2C2ADFDD065}" srcId="{6405C154-F79B-42CD-9F42-C4C53D3B8621}" destId="{77E09199-7657-4AA9-B252-F2812C61A2B0}" srcOrd="6" destOrd="0" parTransId="{B16D00B0-F01C-4779-AB60-033C7F485EC9}" sibTransId="{CC3474B4-AA48-4213-B6B8-ACF50FA8FD2D}"/>
    <dgm:cxn modelId="{0DBA5B71-93D3-40E3-BB0F-7585574A395A}" type="presOf" srcId="{B8448863-055F-4E92-AF3A-F6DBC44C130E}" destId="{1165C2FC-9322-4F60-A0F7-18901792AF0C}" srcOrd="0" destOrd="0" presId="urn:microsoft.com/office/officeart/2005/8/layout/hProcess11"/>
    <dgm:cxn modelId="{0B021457-5F0F-4F32-AE87-FA1B4CEFD12E}" srcId="{6405C154-F79B-42CD-9F42-C4C53D3B8621}" destId="{A30A4301-E50D-466A-B739-80FDE09AEF90}" srcOrd="0" destOrd="0" parTransId="{EF09A888-695E-4975-8591-C7F4346FDB77}" sibTransId="{FB08E983-2D46-421F-A18D-C5E8F8ACDA71}"/>
    <dgm:cxn modelId="{F0DD3C81-1387-4E44-A861-935DE3C9F2D9}" srcId="{6405C154-F79B-42CD-9F42-C4C53D3B8621}" destId="{21FCB5F6-D96C-4BC1-8C39-68F7851847DA}" srcOrd="5" destOrd="0" parTransId="{31E08222-DFFD-496A-988B-3344DBF55343}" sibTransId="{C5CF2F9E-6CD4-46EF-B925-C3C3C0194D2D}"/>
    <dgm:cxn modelId="{EC12AE91-D5AC-4C12-8E90-494BEBE408F3}" srcId="{6405C154-F79B-42CD-9F42-C4C53D3B8621}" destId="{B5A56669-DDCC-4D92-BCB7-A8FDF0BAA5CF}" srcOrd="3" destOrd="0" parTransId="{9912EBF2-609C-4BC4-B8C2-954D3B7EFF5B}" sibTransId="{A1CC32BD-9CDC-4C24-A29E-ECA274ACE199}"/>
    <dgm:cxn modelId="{B09235C4-9AF1-4A4B-9C9F-570B7F7B6F1B}" type="presOf" srcId="{EBCCE94F-8FF3-4E00-8282-62226F720AB3}" destId="{49453FF5-2369-404C-8950-13980AEA5582}" srcOrd="0" destOrd="0" presId="urn:microsoft.com/office/officeart/2005/8/layout/hProcess11"/>
    <dgm:cxn modelId="{332AA7C5-20D9-460F-91C3-F7FA4E559AC5}" srcId="{6405C154-F79B-42CD-9F42-C4C53D3B8621}" destId="{EBCCE94F-8FF3-4E00-8282-62226F720AB3}" srcOrd="2" destOrd="0" parTransId="{2EF4B504-6AA7-4D47-9111-B2AC60EA63DA}" sibTransId="{788963BC-C63A-4B1B-BB9C-F5EF482547C0}"/>
    <dgm:cxn modelId="{A43C6ADA-386F-4316-AF1C-C949D5998CA1}" type="presOf" srcId="{6405C154-F79B-42CD-9F42-C4C53D3B8621}" destId="{D28099B0-E745-4662-823B-59D0DA0B1DDE}" srcOrd="0" destOrd="0" presId="urn:microsoft.com/office/officeart/2005/8/layout/hProcess11"/>
    <dgm:cxn modelId="{D46F31E1-CEBE-466D-9D2F-2BD6A63714E0}" type="presOf" srcId="{A30A4301-E50D-466A-B739-80FDE09AEF90}" destId="{508B7188-1BFA-43E9-91EC-FF1DE7ACBAB3}" srcOrd="0" destOrd="0" presId="urn:microsoft.com/office/officeart/2005/8/layout/hProcess11"/>
    <dgm:cxn modelId="{9ABECEF7-3194-4BB8-A1B4-786D3DE60D88}" type="presOf" srcId="{21FCB5F6-D96C-4BC1-8C39-68F7851847DA}" destId="{B06229C6-87AB-4447-B3AA-2243908ADD73}" srcOrd="0" destOrd="0" presId="urn:microsoft.com/office/officeart/2005/8/layout/hProcess11"/>
    <dgm:cxn modelId="{D769C1F8-ABB2-4E7B-B188-001F738ED8BF}" srcId="{6405C154-F79B-42CD-9F42-C4C53D3B8621}" destId="{123FB153-D5CD-4C5E-8E17-F24A781413BB}" srcOrd="4" destOrd="0" parTransId="{42EA40E6-E0AA-4EE4-987C-91A2972705E3}" sibTransId="{8C615E3E-5B57-4E5F-907B-750D9657F5EC}"/>
    <dgm:cxn modelId="{84E31204-70DC-46F1-BD45-553DD78EAF4F}" type="presParOf" srcId="{D28099B0-E745-4662-823B-59D0DA0B1DDE}" destId="{FA7EE3AB-5870-4370-B647-0436DF0FE086}" srcOrd="0" destOrd="0" presId="urn:microsoft.com/office/officeart/2005/8/layout/hProcess11"/>
    <dgm:cxn modelId="{25103529-309E-49AB-9871-0C0831981D1D}" type="presParOf" srcId="{D28099B0-E745-4662-823B-59D0DA0B1DDE}" destId="{FD31196F-7B41-4B83-AB97-3285B7CA244A}" srcOrd="1" destOrd="0" presId="urn:microsoft.com/office/officeart/2005/8/layout/hProcess11"/>
    <dgm:cxn modelId="{AFC86168-F860-4DEF-B551-12851AE86EE1}" type="presParOf" srcId="{FD31196F-7B41-4B83-AB97-3285B7CA244A}" destId="{EA970164-20F6-4E54-BC99-6F46978989E5}" srcOrd="0" destOrd="0" presId="urn:microsoft.com/office/officeart/2005/8/layout/hProcess11"/>
    <dgm:cxn modelId="{28C38689-1E2E-4B2A-8005-B70DE3CCE872}" type="presParOf" srcId="{EA970164-20F6-4E54-BC99-6F46978989E5}" destId="{508B7188-1BFA-43E9-91EC-FF1DE7ACBAB3}" srcOrd="0" destOrd="0" presId="urn:microsoft.com/office/officeart/2005/8/layout/hProcess11"/>
    <dgm:cxn modelId="{06615232-DE0A-45D3-8A64-FD0583473865}" type="presParOf" srcId="{EA970164-20F6-4E54-BC99-6F46978989E5}" destId="{0A114DF9-D793-4ED3-AAF3-3D6F6FA7F895}" srcOrd="1" destOrd="0" presId="urn:microsoft.com/office/officeart/2005/8/layout/hProcess11"/>
    <dgm:cxn modelId="{F30D4BDB-333D-436F-B0A5-E88E5370F799}" type="presParOf" srcId="{EA970164-20F6-4E54-BC99-6F46978989E5}" destId="{06EEC163-FA76-43FB-BAE4-D358E5556726}" srcOrd="2" destOrd="0" presId="urn:microsoft.com/office/officeart/2005/8/layout/hProcess11"/>
    <dgm:cxn modelId="{A589DF0F-D5B6-42B9-A303-A9F4C6747811}" type="presParOf" srcId="{FD31196F-7B41-4B83-AB97-3285B7CA244A}" destId="{03D0BE18-4B1D-4116-948E-F11224DA9BD3}" srcOrd="1" destOrd="0" presId="urn:microsoft.com/office/officeart/2005/8/layout/hProcess11"/>
    <dgm:cxn modelId="{5A398AEE-8904-4BBB-A43E-5453F027FA65}" type="presParOf" srcId="{FD31196F-7B41-4B83-AB97-3285B7CA244A}" destId="{1411CA1A-8928-43A6-8CCF-0012C6030B10}" srcOrd="2" destOrd="0" presId="urn:microsoft.com/office/officeart/2005/8/layout/hProcess11"/>
    <dgm:cxn modelId="{A6B9D471-905B-445E-9049-280BAC595B0E}" type="presParOf" srcId="{1411CA1A-8928-43A6-8CCF-0012C6030B10}" destId="{1165C2FC-9322-4F60-A0F7-18901792AF0C}" srcOrd="0" destOrd="0" presId="urn:microsoft.com/office/officeart/2005/8/layout/hProcess11"/>
    <dgm:cxn modelId="{CA91BE6A-960B-40AF-8A91-FD48CEFBE506}" type="presParOf" srcId="{1411CA1A-8928-43A6-8CCF-0012C6030B10}" destId="{79A52880-F553-4F1C-B52E-D6ECED56011D}" srcOrd="1" destOrd="0" presId="urn:microsoft.com/office/officeart/2005/8/layout/hProcess11"/>
    <dgm:cxn modelId="{EF36D041-FEE0-48D3-8492-645E4F97EC3A}" type="presParOf" srcId="{1411CA1A-8928-43A6-8CCF-0012C6030B10}" destId="{260960D2-B8DC-4A37-86BF-4E1FC2865B34}" srcOrd="2" destOrd="0" presId="urn:microsoft.com/office/officeart/2005/8/layout/hProcess11"/>
    <dgm:cxn modelId="{61B5AA5A-8212-4F5F-B298-3D6353051AF6}" type="presParOf" srcId="{FD31196F-7B41-4B83-AB97-3285B7CA244A}" destId="{572D5D97-51F2-4D00-AE4B-9196A68A07B5}" srcOrd="3" destOrd="0" presId="urn:microsoft.com/office/officeart/2005/8/layout/hProcess11"/>
    <dgm:cxn modelId="{25D75F78-BAD3-4369-A897-ACFA34A5897A}" type="presParOf" srcId="{FD31196F-7B41-4B83-AB97-3285B7CA244A}" destId="{75B22569-F907-4181-AA43-34CF48AFD3CA}" srcOrd="4" destOrd="0" presId="urn:microsoft.com/office/officeart/2005/8/layout/hProcess11"/>
    <dgm:cxn modelId="{9A4912A2-F1D1-4228-A886-018F3C753ECE}" type="presParOf" srcId="{75B22569-F907-4181-AA43-34CF48AFD3CA}" destId="{49453FF5-2369-404C-8950-13980AEA5582}" srcOrd="0" destOrd="0" presId="urn:microsoft.com/office/officeart/2005/8/layout/hProcess11"/>
    <dgm:cxn modelId="{8E5323C8-53B9-4B0F-8099-9517F883E134}" type="presParOf" srcId="{75B22569-F907-4181-AA43-34CF48AFD3CA}" destId="{DDD3E435-D4B3-4C52-92D5-E3B9B5441126}" srcOrd="1" destOrd="0" presId="urn:microsoft.com/office/officeart/2005/8/layout/hProcess11"/>
    <dgm:cxn modelId="{A1D9977F-B344-464B-B328-EB7B88304C1C}" type="presParOf" srcId="{75B22569-F907-4181-AA43-34CF48AFD3CA}" destId="{2230EFEA-19E7-405F-9795-0EC3B0277923}" srcOrd="2" destOrd="0" presId="urn:microsoft.com/office/officeart/2005/8/layout/hProcess11"/>
    <dgm:cxn modelId="{B679590B-F3B9-416C-922E-0CA71EC312D2}" type="presParOf" srcId="{FD31196F-7B41-4B83-AB97-3285B7CA244A}" destId="{0291F753-A071-44FC-8E66-4841B8055ED9}" srcOrd="5" destOrd="0" presId="urn:microsoft.com/office/officeart/2005/8/layout/hProcess11"/>
    <dgm:cxn modelId="{8CAC70FB-0DDF-4027-91CF-0C208725ED7D}" type="presParOf" srcId="{FD31196F-7B41-4B83-AB97-3285B7CA244A}" destId="{A2A52B80-48D6-413A-9449-1735ACAA0ECF}" srcOrd="6" destOrd="0" presId="urn:microsoft.com/office/officeart/2005/8/layout/hProcess11"/>
    <dgm:cxn modelId="{942A6628-1F9E-4BDA-99CD-E435DC509000}" type="presParOf" srcId="{A2A52B80-48D6-413A-9449-1735ACAA0ECF}" destId="{FD760AAA-D1DB-4186-AB5B-1897A5F43324}" srcOrd="0" destOrd="0" presId="urn:microsoft.com/office/officeart/2005/8/layout/hProcess11"/>
    <dgm:cxn modelId="{4B18CE0E-2419-474A-A04E-5774C0754DF1}" type="presParOf" srcId="{A2A52B80-48D6-413A-9449-1735ACAA0ECF}" destId="{E6439667-1E09-4A76-87CB-1A5A08D98DED}" srcOrd="1" destOrd="0" presId="urn:microsoft.com/office/officeart/2005/8/layout/hProcess11"/>
    <dgm:cxn modelId="{31F0AFC0-D3F7-4284-9331-E0CA5277134B}" type="presParOf" srcId="{A2A52B80-48D6-413A-9449-1735ACAA0ECF}" destId="{C3B3F8B2-3B27-45A7-9582-CAD24EDE3E7A}" srcOrd="2" destOrd="0" presId="urn:microsoft.com/office/officeart/2005/8/layout/hProcess11"/>
    <dgm:cxn modelId="{C1716919-F314-414B-B20E-F54B2B98F4ED}" type="presParOf" srcId="{FD31196F-7B41-4B83-AB97-3285B7CA244A}" destId="{E2578742-2BAA-4418-85F5-F3CC7FB85301}" srcOrd="7" destOrd="0" presId="urn:microsoft.com/office/officeart/2005/8/layout/hProcess11"/>
    <dgm:cxn modelId="{83C39D5C-2E9D-471B-AC4B-D757F68426E8}" type="presParOf" srcId="{FD31196F-7B41-4B83-AB97-3285B7CA244A}" destId="{22A24C05-F885-4AD7-880C-50EF1ABA2F9E}" srcOrd="8" destOrd="0" presId="urn:microsoft.com/office/officeart/2005/8/layout/hProcess11"/>
    <dgm:cxn modelId="{3FD711DE-BE36-4EE1-80B3-E8439BA0E076}" type="presParOf" srcId="{22A24C05-F885-4AD7-880C-50EF1ABA2F9E}" destId="{FB284C4A-2FC8-4258-AF72-1596F990FD7C}" srcOrd="0" destOrd="0" presId="urn:microsoft.com/office/officeart/2005/8/layout/hProcess11"/>
    <dgm:cxn modelId="{32726310-8B0E-49FB-A91E-B7BB96E6F9AE}" type="presParOf" srcId="{22A24C05-F885-4AD7-880C-50EF1ABA2F9E}" destId="{2F973310-6B3B-4908-B0CA-7603A951E673}" srcOrd="1" destOrd="0" presId="urn:microsoft.com/office/officeart/2005/8/layout/hProcess11"/>
    <dgm:cxn modelId="{336800CD-638E-4669-86A0-50465B978BF2}" type="presParOf" srcId="{22A24C05-F885-4AD7-880C-50EF1ABA2F9E}" destId="{FBAE1C8E-600D-4E52-80B1-48243554B646}" srcOrd="2" destOrd="0" presId="urn:microsoft.com/office/officeart/2005/8/layout/hProcess11"/>
    <dgm:cxn modelId="{650DA300-EEAE-4C9F-B983-D010AFDFED7E}" type="presParOf" srcId="{FD31196F-7B41-4B83-AB97-3285B7CA244A}" destId="{89E79B75-0A61-4E5F-8FD4-7C02DB0699B4}" srcOrd="9" destOrd="0" presId="urn:microsoft.com/office/officeart/2005/8/layout/hProcess11"/>
    <dgm:cxn modelId="{F3300F19-0FFB-4E5B-94DD-C5C16DCBD43C}" type="presParOf" srcId="{FD31196F-7B41-4B83-AB97-3285B7CA244A}" destId="{58F61D8E-64BB-4D8F-9D3D-7F268BB7F248}" srcOrd="10" destOrd="0" presId="urn:microsoft.com/office/officeart/2005/8/layout/hProcess11"/>
    <dgm:cxn modelId="{91CACE59-8715-4BE0-AB2C-A2D1A8099005}" type="presParOf" srcId="{58F61D8E-64BB-4D8F-9D3D-7F268BB7F248}" destId="{B06229C6-87AB-4447-B3AA-2243908ADD73}" srcOrd="0" destOrd="0" presId="urn:microsoft.com/office/officeart/2005/8/layout/hProcess11"/>
    <dgm:cxn modelId="{E58FC167-CE41-424E-823C-DC19620D32AF}" type="presParOf" srcId="{58F61D8E-64BB-4D8F-9D3D-7F268BB7F248}" destId="{2C7CF3E2-0BD8-41C0-A43C-5823E5EA0563}" srcOrd="1" destOrd="0" presId="urn:microsoft.com/office/officeart/2005/8/layout/hProcess11"/>
    <dgm:cxn modelId="{40B9A232-985C-42B3-BB5E-47351D2B13C0}" type="presParOf" srcId="{58F61D8E-64BB-4D8F-9D3D-7F268BB7F248}" destId="{D9CDC7BF-E461-431C-BCC5-AB807F37DD92}" srcOrd="2" destOrd="0" presId="urn:microsoft.com/office/officeart/2005/8/layout/hProcess11"/>
    <dgm:cxn modelId="{CD1C4C1B-B16D-48BF-9AD8-053B611E24F3}" type="presParOf" srcId="{FD31196F-7B41-4B83-AB97-3285B7CA244A}" destId="{49368534-5DF0-4681-9CDC-5114541D4082}" srcOrd="11" destOrd="0" presId="urn:microsoft.com/office/officeart/2005/8/layout/hProcess11"/>
    <dgm:cxn modelId="{8CC02544-D3AF-436B-A547-DF566C725454}" type="presParOf" srcId="{FD31196F-7B41-4B83-AB97-3285B7CA244A}" destId="{6407173B-1260-4DF1-A068-1E47B7B5CAC6}" srcOrd="12" destOrd="0" presId="urn:microsoft.com/office/officeart/2005/8/layout/hProcess11"/>
    <dgm:cxn modelId="{5DCE4E1D-DE15-49AE-9981-21485D2122DC}" type="presParOf" srcId="{6407173B-1260-4DF1-A068-1E47B7B5CAC6}" destId="{FCBE430D-CD31-4F8A-8232-83A1C2AFA3AE}" srcOrd="0" destOrd="0" presId="urn:microsoft.com/office/officeart/2005/8/layout/hProcess11"/>
    <dgm:cxn modelId="{FD54F23C-2D5C-432E-B4E5-8DD438CD7E2C}" type="presParOf" srcId="{6407173B-1260-4DF1-A068-1E47B7B5CAC6}" destId="{1CE0FAE5-CAFB-4A0F-9FE9-2DD7EE9593FC}" srcOrd="1" destOrd="0" presId="urn:microsoft.com/office/officeart/2005/8/layout/hProcess11"/>
    <dgm:cxn modelId="{1582529C-7AB6-4891-A2E0-237D2D849EC9}" type="presParOf" srcId="{6407173B-1260-4DF1-A068-1E47B7B5CAC6}" destId="{EA690754-5F88-4F35-8307-81400C897E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EE3AB-5870-4370-B647-0436DF0FE086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B7188-1BFA-43E9-91EC-FF1DE7ACBAB3}">
      <dsp:nvSpPr>
        <dsp:cNvPr id="0" name=""/>
        <dsp:cNvSpPr/>
      </dsp:nvSpPr>
      <dsp:spPr>
        <a:xfrm>
          <a:off x="808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Pregnancy</a:t>
          </a:r>
          <a:endParaRPr lang="en-US" sz="1900" kern="1200" dirty="0"/>
        </a:p>
      </dsp:txBody>
      <dsp:txXfrm>
        <a:off x="808" y="0"/>
        <a:ext cx="1296222" cy="1740535"/>
      </dsp:txXfrm>
    </dsp:sp>
    <dsp:sp modelId="{0A114DF9-D793-4ED3-AAF3-3D6F6FA7F895}">
      <dsp:nvSpPr>
        <dsp:cNvPr id="0" name=""/>
        <dsp:cNvSpPr/>
      </dsp:nvSpPr>
      <dsp:spPr>
        <a:xfrm>
          <a:off x="43135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5C2FC-9322-4F60-A0F7-18901792AF0C}">
      <dsp:nvSpPr>
        <dsp:cNvPr id="0" name=""/>
        <dsp:cNvSpPr/>
      </dsp:nvSpPr>
      <dsp:spPr>
        <a:xfrm>
          <a:off x="1361842" y="2610802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Prenatal Care</a:t>
          </a:r>
          <a:endParaRPr lang="en-US" sz="1900" kern="1200" dirty="0"/>
        </a:p>
      </dsp:txBody>
      <dsp:txXfrm>
        <a:off x="1361842" y="2610802"/>
        <a:ext cx="1296222" cy="1740535"/>
      </dsp:txXfrm>
    </dsp:sp>
    <dsp:sp modelId="{79A52880-F553-4F1C-B52E-D6ECED56011D}">
      <dsp:nvSpPr>
        <dsp:cNvPr id="0" name=""/>
        <dsp:cNvSpPr/>
      </dsp:nvSpPr>
      <dsp:spPr>
        <a:xfrm>
          <a:off x="179238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53FF5-2369-404C-8950-13980AEA5582}">
      <dsp:nvSpPr>
        <dsp:cNvPr id="0" name=""/>
        <dsp:cNvSpPr/>
      </dsp:nvSpPr>
      <dsp:spPr>
        <a:xfrm>
          <a:off x="2722875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Syphilis Testing</a:t>
          </a:r>
          <a:endParaRPr lang="en-US" sz="1900" kern="1200" dirty="0"/>
        </a:p>
      </dsp:txBody>
      <dsp:txXfrm>
        <a:off x="2722875" y="0"/>
        <a:ext cx="1296222" cy="1740535"/>
      </dsp:txXfrm>
    </dsp:sp>
    <dsp:sp modelId="{DDD3E435-D4B3-4C52-92D5-E3B9B5441126}">
      <dsp:nvSpPr>
        <dsp:cNvPr id="0" name=""/>
        <dsp:cNvSpPr/>
      </dsp:nvSpPr>
      <dsp:spPr>
        <a:xfrm>
          <a:off x="315341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60AAA-D1DB-4186-AB5B-1897A5F43324}">
      <dsp:nvSpPr>
        <dsp:cNvPr id="0" name=""/>
        <dsp:cNvSpPr/>
      </dsp:nvSpPr>
      <dsp:spPr>
        <a:xfrm>
          <a:off x="4083908" y="2610802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Syphilis Treatment</a:t>
          </a:r>
        </a:p>
      </dsp:txBody>
      <dsp:txXfrm>
        <a:off x="4083908" y="2610802"/>
        <a:ext cx="1296222" cy="1740535"/>
      </dsp:txXfrm>
    </dsp:sp>
    <dsp:sp modelId="{E6439667-1E09-4A76-87CB-1A5A08D98DED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84C4A-2FC8-4258-AF72-1596F990FD7C}">
      <dsp:nvSpPr>
        <dsp:cNvPr id="0" name=""/>
        <dsp:cNvSpPr/>
      </dsp:nvSpPr>
      <dsp:spPr>
        <a:xfrm>
          <a:off x="5444942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Partner Treatment</a:t>
          </a:r>
        </a:p>
      </dsp:txBody>
      <dsp:txXfrm>
        <a:off x="5444942" y="0"/>
        <a:ext cx="1296222" cy="1740535"/>
      </dsp:txXfrm>
    </dsp:sp>
    <dsp:sp modelId="{2F973310-6B3B-4908-B0CA-7603A951E673}">
      <dsp:nvSpPr>
        <dsp:cNvPr id="0" name=""/>
        <dsp:cNvSpPr/>
      </dsp:nvSpPr>
      <dsp:spPr>
        <a:xfrm>
          <a:off x="587548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229C6-87AB-4447-B3AA-2243908ADD73}">
      <dsp:nvSpPr>
        <dsp:cNvPr id="0" name=""/>
        <dsp:cNvSpPr/>
      </dsp:nvSpPr>
      <dsp:spPr>
        <a:xfrm>
          <a:off x="6805975" y="2610802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Repeat Testing</a:t>
          </a:r>
        </a:p>
      </dsp:txBody>
      <dsp:txXfrm>
        <a:off x="6805975" y="2610802"/>
        <a:ext cx="1296222" cy="1740535"/>
      </dsp:txXfrm>
    </dsp:sp>
    <dsp:sp modelId="{2C7CF3E2-0BD8-41C0-A43C-5823E5EA0563}">
      <dsp:nvSpPr>
        <dsp:cNvPr id="0" name=""/>
        <dsp:cNvSpPr/>
      </dsp:nvSpPr>
      <dsp:spPr>
        <a:xfrm>
          <a:off x="723651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E430D-CD31-4F8A-8232-83A1C2AFA3AE}">
      <dsp:nvSpPr>
        <dsp:cNvPr id="0" name=""/>
        <dsp:cNvSpPr/>
      </dsp:nvSpPr>
      <dsp:spPr>
        <a:xfrm>
          <a:off x="8167009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Treatment</a:t>
          </a:r>
        </a:p>
      </dsp:txBody>
      <dsp:txXfrm>
        <a:off x="8167009" y="0"/>
        <a:ext cx="1296222" cy="1740535"/>
      </dsp:txXfrm>
    </dsp:sp>
    <dsp:sp modelId="{1CE0FAE5-CAFB-4A0F-9FE9-2DD7EE9593FC}">
      <dsp:nvSpPr>
        <dsp:cNvPr id="0" name=""/>
        <dsp:cNvSpPr/>
      </dsp:nvSpPr>
      <dsp:spPr>
        <a:xfrm>
          <a:off x="85975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EE3AB-5870-4370-B647-0436DF0FE086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B7188-1BFA-43E9-91EC-FF1DE7ACBAB3}">
      <dsp:nvSpPr>
        <dsp:cNvPr id="0" name=""/>
        <dsp:cNvSpPr/>
      </dsp:nvSpPr>
      <dsp:spPr>
        <a:xfrm>
          <a:off x="808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Pregnancy</a:t>
          </a:r>
          <a:endParaRPr lang="en-US" sz="1900" kern="1200" dirty="0"/>
        </a:p>
      </dsp:txBody>
      <dsp:txXfrm>
        <a:off x="808" y="0"/>
        <a:ext cx="1296222" cy="1740535"/>
      </dsp:txXfrm>
    </dsp:sp>
    <dsp:sp modelId="{0A114DF9-D793-4ED3-AAF3-3D6F6FA7F895}">
      <dsp:nvSpPr>
        <dsp:cNvPr id="0" name=""/>
        <dsp:cNvSpPr/>
      </dsp:nvSpPr>
      <dsp:spPr>
        <a:xfrm>
          <a:off x="43135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5C2FC-9322-4F60-A0F7-18901792AF0C}">
      <dsp:nvSpPr>
        <dsp:cNvPr id="0" name=""/>
        <dsp:cNvSpPr/>
      </dsp:nvSpPr>
      <dsp:spPr>
        <a:xfrm>
          <a:off x="1361842" y="2610802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Prenatal Care</a:t>
          </a:r>
          <a:endParaRPr lang="en-US" sz="1900" kern="1200" dirty="0"/>
        </a:p>
      </dsp:txBody>
      <dsp:txXfrm>
        <a:off x="1361842" y="2610802"/>
        <a:ext cx="1296222" cy="1740535"/>
      </dsp:txXfrm>
    </dsp:sp>
    <dsp:sp modelId="{79A52880-F553-4F1C-B52E-D6ECED56011D}">
      <dsp:nvSpPr>
        <dsp:cNvPr id="0" name=""/>
        <dsp:cNvSpPr/>
      </dsp:nvSpPr>
      <dsp:spPr>
        <a:xfrm>
          <a:off x="179238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53FF5-2369-404C-8950-13980AEA5582}">
      <dsp:nvSpPr>
        <dsp:cNvPr id="0" name=""/>
        <dsp:cNvSpPr/>
      </dsp:nvSpPr>
      <dsp:spPr>
        <a:xfrm>
          <a:off x="2722875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Syphilis Testing</a:t>
          </a:r>
          <a:endParaRPr lang="en-US" sz="1900" kern="1200" dirty="0"/>
        </a:p>
      </dsp:txBody>
      <dsp:txXfrm>
        <a:off x="2722875" y="0"/>
        <a:ext cx="1296222" cy="1740535"/>
      </dsp:txXfrm>
    </dsp:sp>
    <dsp:sp modelId="{DDD3E435-D4B3-4C52-92D5-E3B9B5441126}">
      <dsp:nvSpPr>
        <dsp:cNvPr id="0" name=""/>
        <dsp:cNvSpPr/>
      </dsp:nvSpPr>
      <dsp:spPr>
        <a:xfrm>
          <a:off x="315341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60AAA-D1DB-4186-AB5B-1897A5F43324}">
      <dsp:nvSpPr>
        <dsp:cNvPr id="0" name=""/>
        <dsp:cNvSpPr/>
      </dsp:nvSpPr>
      <dsp:spPr>
        <a:xfrm>
          <a:off x="4083908" y="2610802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Syphilis Treatment</a:t>
          </a:r>
        </a:p>
      </dsp:txBody>
      <dsp:txXfrm>
        <a:off x="4083908" y="2610802"/>
        <a:ext cx="1296222" cy="1740535"/>
      </dsp:txXfrm>
    </dsp:sp>
    <dsp:sp modelId="{E6439667-1E09-4A76-87CB-1A5A08D98DED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84C4A-2FC8-4258-AF72-1596F990FD7C}">
      <dsp:nvSpPr>
        <dsp:cNvPr id="0" name=""/>
        <dsp:cNvSpPr/>
      </dsp:nvSpPr>
      <dsp:spPr>
        <a:xfrm>
          <a:off x="5444942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Partner Treatment</a:t>
          </a:r>
        </a:p>
      </dsp:txBody>
      <dsp:txXfrm>
        <a:off x="5444942" y="0"/>
        <a:ext cx="1296222" cy="1740535"/>
      </dsp:txXfrm>
    </dsp:sp>
    <dsp:sp modelId="{2F973310-6B3B-4908-B0CA-7603A951E673}">
      <dsp:nvSpPr>
        <dsp:cNvPr id="0" name=""/>
        <dsp:cNvSpPr/>
      </dsp:nvSpPr>
      <dsp:spPr>
        <a:xfrm>
          <a:off x="587548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229C6-87AB-4447-B3AA-2243908ADD73}">
      <dsp:nvSpPr>
        <dsp:cNvPr id="0" name=""/>
        <dsp:cNvSpPr/>
      </dsp:nvSpPr>
      <dsp:spPr>
        <a:xfrm>
          <a:off x="6805975" y="2610802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Repeat Testing</a:t>
          </a:r>
        </a:p>
      </dsp:txBody>
      <dsp:txXfrm>
        <a:off x="6805975" y="2610802"/>
        <a:ext cx="1296222" cy="1740535"/>
      </dsp:txXfrm>
    </dsp:sp>
    <dsp:sp modelId="{2C7CF3E2-0BD8-41C0-A43C-5823E5EA0563}">
      <dsp:nvSpPr>
        <dsp:cNvPr id="0" name=""/>
        <dsp:cNvSpPr/>
      </dsp:nvSpPr>
      <dsp:spPr>
        <a:xfrm>
          <a:off x="723651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E430D-CD31-4F8A-8232-83A1C2AFA3AE}">
      <dsp:nvSpPr>
        <dsp:cNvPr id="0" name=""/>
        <dsp:cNvSpPr/>
      </dsp:nvSpPr>
      <dsp:spPr>
        <a:xfrm>
          <a:off x="8167009" y="0"/>
          <a:ext cx="12962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Treatment</a:t>
          </a:r>
        </a:p>
      </dsp:txBody>
      <dsp:txXfrm>
        <a:off x="8167009" y="0"/>
        <a:ext cx="1296222" cy="1740535"/>
      </dsp:txXfrm>
    </dsp:sp>
    <dsp:sp modelId="{1CE0FAE5-CAFB-4A0F-9FE9-2DD7EE9593FC}">
      <dsp:nvSpPr>
        <dsp:cNvPr id="0" name=""/>
        <dsp:cNvSpPr/>
      </dsp:nvSpPr>
      <dsp:spPr>
        <a:xfrm>
          <a:off x="85975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7CF1-C1D1-44FA-BD0A-DB2ED5C010E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267A-824B-4F0A-9947-430FDF15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In 2011, six states, the District of Columbia (DC), and one US territory (14.3% of available areas) had a rate of reported primary and secondary syphilis greater than or equal to 6.5 cases per 100,000 population. This increased to 38 states, DC, and one US territory (71.4% of available areas) in 2020.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American Samoa and the Commonwealth of the Northern Mariana Islands began reporting data on primary and secondary syphilis cases to CDC in 2018; data are not available for those areas prior to that year.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COVID-19 pandemic has introduced uncertainty and difficulty in interpreting 2020 case data. See Impact of COVID-19 on STDs (https://www.cdc.gov/std/statistics/2020/impact.htm) for more information.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(https://www.cdc.gov/std/statistics/2020/technical-notes.htm) for information on syphilis case reporting and on interpreting reported rates in US territories.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at: https://www.cdc.gov/std/statistics/2020/data.zip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In 2021, there were a total of 2,855 cases of congenital syphilis reported for a rate of 77.9 per 100,000 live births.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During 2017 to 2021, the majority of missed prevention opportunities among mothers of infants with congenital syphilis were those with no timely prenatal care or syphilis testing (n = 2,857; 38%) and timely syphilis testing but no adequate maternal treatment (n = 2,670; 35%). In 2021, the most common missed congenital syphilis prevention opportunity was mothers who had no timely prenatal care or syphilis testing (n = 995; 41%), followed by those who had timely syphilis testing but no adequate maternal treatment (n = 833; 34%).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COVID-19 pandemic has introduced uncertainty and difficulty in interpreting STD data collected during 2020 and 2021. See Impact of COVID-19 on STDs (https://www.cdc.gov/std/statistics/2021/impact.htm) for more information.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(https://www.cdc.gov/std/statistics/2021/technical-notes.htm) for information on syphilis case reporting.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 https://www.cdc.gov/std/statistics/2021/data.zip.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8402-002E-46E9-A023-25A47216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FF93-42FD-489B-A78B-8AC3F68E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0B19-8E96-4122-8F3F-DA038C1F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5D21-E657-45FF-A53D-54B15EF4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42D64-12BB-4703-A1DF-126FAEA6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77D-32DC-42E3-9B66-9CD543C2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2227B-D77C-4653-91CB-D81814420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4041-01F2-4FBB-8338-AACD5229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494-C369-4CDD-9CC3-06E0FC51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1ED2-753B-4610-8C97-BD07657F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BB0C-0EAA-4E08-B6FA-934137CB0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BF7B0-BC8A-4E4E-B44D-1D6DD66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FD32-590F-4074-8FC3-6E250DD6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7D56-B3E3-452C-AD26-C2773723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3CF2-AD27-487E-9E99-0A5C53AE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22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45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8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91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17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78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5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0C0F-61FD-4FEF-A144-35A478E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50FA-A8E4-4473-99F5-A01F37F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BFB1-E14D-4639-A02A-5108DD4F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925D-5E8A-456C-B2C2-70B638DD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63E7-0E7D-4919-A8F6-7556FD6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84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3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02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923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89888"/>
            <a:ext cx="11216640" cy="1182624"/>
          </a:xfrm>
        </p:spPr>
        <p:txBody>
          <a:bodyPr anchor="t">
            <a:normAutofit/>
          </a:bodyPr>
          <a:lstStyle>
            <a:lvl1pPr algn="l">
              <a:defRPr sz="3733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65120"/>
            <a:ext cx="8534400" cy="463296"/>
          </a:xfrm>
        </p:spPr>
        <p:txBody>
          <a:bodyPr>
            <a:normAutofit/>
          </a:bodyPr>
          <a:lstStyle>
            <a:lvl1pPr marL="0" indent="0" algn="l">
              <a:buNone/>
              <a:defRPr sz="2667" b="1">
                <a:solidFill>
                  <a:srgbClr val="00788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743200" cy="365125"/>
          </a:xfrm>
        </p:spPr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3040" y="6356351"/>
            <a:ext cx="2743200" cy="365125"/>
          </a:xfrm>
        </p:spPr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40E32-2B25-431F-84EA-1D2AE6283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1"/>
            <a:ext cx="12192000" cy="121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1532D-311C-41AE-B050-31584709DCAD}"/>
              </a:ext>
            </a:extLst>
          </p:cNvPr>
          <p:cNvSpPr txBox="1"/>
          <p:nvPr userDrawn="1"/>
        </p:nvSpPr>
        <p:spPr>
          <a:xfrm>
            <a:off x="609600" y="120203"/>
            <a:ext cx="920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HIV, Viral Hepatitis, STD, and TB Prevention</a:t>
            </a:r>
          </a:p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Division of STD Prevention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3CBB10-9A39-42CA-895A-CF75259E1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950208"/>
            <a:ext cx="8534400" cy="1292352"/>
          </a:xfrm>
        </p:spPr>
        <p:txBody>
          <a:bodyPr/>
          <a:lstStyle>
            <a:lvl1pPr marL="0" indent="0">
              <a:buNone/>
              <a:defRPr sz="2400">
                <a:solidFill>
                  <a:srgbClr val="00788A"/>
                </a:solidFill>
              </a:defRPr>
            </a:lvl1pPr>
            <a:lvl2pPr>
              <a:defRPr sz="2133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2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427C5C-317B-4847-A1A5-078BB1406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416"/>
            <a:ext cx="10972800" cy="1146048"/>
          </a:xfrm>
        </p:spPr>
        <p:txBody>
          <a:bodyPr anchor="b">
            <a:normAutofit/>
          </a:bodyPr>
          <a:lstStyle>
            <a:lvl1pPr>
              <a:defRPr sz="2533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8384"/>
            <a:ext cx="10972800" cy="446227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 sz="2667"/>
            </a:lvl2pPr>
            <a:lvl3pPr>
              <a:buClr>
                <a:srgbClr val="C00000"/>
              </a:buClr>
              <a:defRPr sz="2667"/>
            </a:lvl3pPr>
            <a:lvl4pPr>
              <a:defRPr sz="2400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8302" y="6356351"/>
            <a:ext cx="2124497" cy="336413"/>
          </a:xfrm>
        </p:spPr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F41CA-1176-495B-90D4-07CEA856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1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272"/>
            <a:ext cx="11058144" cy="115824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900928"/>
            <a:ext cx="10363200" cy="573024"/>
          </a:xfrm>
        </p:spPr>
        <p:txBody>
          <a:bodyPr/>
          <a:lstStyle>
            <a:lvl1pPr marL="0" indent="0">
              <a:buNone/>
              <a:defRPr sz="2667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BDFDD9-E08D-4C81-B20C-0A09A4E04F81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544" y="635635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A20E59-B269-4201-9312-514125AC3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2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21144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4BA59-B253-4153-BA45-2DB011E6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040B8-19C7-41B7-9038-2BD0CB327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87C5-EBA9-4FC8-94E3-DD2238AB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84228-51D3-426C-A671-12899F9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7EB0-ACA0-4454-B07D-82B740E7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198C-3F8F-4687-B21E-E1285D4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DF00-E5E8-4DB9-9107-A6AC50A0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7A010-3EB9-4160-B75B-51F0A9094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3F24F-1A65-4728-84F7-950E9A970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9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7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645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322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838200"/>
            <a:ext cx="94488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667000"/>
            <a:ext cx="7781365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5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48A2-5683-4185-86E6-36B49783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EE4-32C2-4D50-8E65-3D00FFF3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2D270-1C48-44D2-80B5-C2F2AF438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B851-8C36-43C6-A076-309835B8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C3BB-FB87-4C5E-8B87-EF18B55E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8FED-1A9C-4E4C-B76A-96E5019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70205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5C4-D93C-46F2-B950-F21463FA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7078-E2CC-44EE-810E-AB1229D9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881E-6E48-4D89-B00B-FF386CB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FF1BE-E026-4DC9-8BBE-70A21DC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F3F1-55B1-4724-B24A-EEF5F0FE0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CC88A-1BC2-47A1-8B5B-9FD289E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A189E-7738-4E6D-ADAD-C1E83D1D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5D53-ECCB-41AE-B8F7-FC0F955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C0C5-FCC9-49EC-ABF8-2EC402B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EE75-441A-4E47-9B2E-CBE7F803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720D7-6BD0-4459-BDC6-E05C7179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5198-1654-466A-B62E-DA216240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5604A-A4E1-40F1-93C5-AC782A1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3E1C9-8601-4114-A6D3-96E70724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B8DC-4D4A-43F7-A4F1-C73890A9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6240-F0F8-44C4-99E8-0818676B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047-223D-41B2-B166-BCFC1CB2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1DDF2-6D72-42ED-A2B9-A4B4ED1A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DD6A-EC3D-44AA-A932-0BBE51D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31F58-6564-4423-8367-0535F3D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701F-3ACF-43F3-B0B2-2553AA6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6C3-D905-4379-BAE3-0DF465AC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2CBA0-06A5-46A7-8FB6-6EB57818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6E97-710C-49C5-8ADF-847C5ADE5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DCC5-2293-4C04-990E-AF37B42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200F-8540-47EA-B4AD-455A327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0FA1-DB0E-4587-9441-D8772E8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E8AB0-2570-472B-BAFC-C13AAC12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BD35-D250-46C3-A9DE-530EDA02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8D27-7C48-4E66-84F0-2ADA7AB18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EB14-208D-4BBE-8760-1E9A45CA810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5CB1-F66F-4E90-B7AC-900EF530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A581-08AA-4168-800A-4386920A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B637-63BA-44A5-98D2-637F7044B83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FDD9-E08D-4C81-B20C-0A09A4E04F8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00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13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023" y="482366"/>
            <a:ext cx="6177952" cy="2403101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Mississippi Health Ambassadors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240" y="2370826"/>
            <a:ext cx="3017519" cy="9061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500" dirty="0">
                <a:cs typeface="Calibri"/>
              </a:rPr>
              <a:t>Thomas Dobbs, MD, MPH </a:t>
            </a:r>
          </a:p>
          <a:p>
            <a:r>
              <a:rPr lang="en-US" sz="1500" dirty="0">
                <a:cs typeface="Calibri"/>
              </a:rPr>
              <a:t>8/15/2024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A6B1-EE12-44F2-A442-561DE3E6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COVID Vaccine Associated with Reduction in Long COVID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85FC28-F25A-4D48-A94A-CCF765D51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79" y="1447800"/>
            <a:ext cx="90156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208E-0318-4A2F-BB19-75D1902B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B7FA-6993-4A19-B2EA-000D37A5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home when you are sick</a:t>
            </a:r>
          </a:p>
          <a:p>
            <a:r>
              <a:rPr lang="en-US" dirty="0"/>
              <a:t>Treatment is still available</a:t>
            </a:r>
          </a:p>
          <a:p>
            <a:pPr lvl="1"/>
            <a:r>
              <a:rPr lang="en-US" dirty="0" err="1"/>
              <a:t>Paxlovid</a:t>
            </a:r>
            <a:r>
              <a:rPr lang="en-US" dirty="0"/>
              <a:t> and other treatments still effective</a:t>
            </a:r>
          </a:p>
          <a:p>
            <a:r>
              <a:rPr lang="en-US" dirty="0"/>
              <a:t>Be ready for the 2024 vaccines</a:t>
            </a:r>
          </a:p>
        </p:txBody>
      </p:sp>
    </p:spTree>
    <p:extLst>
      <p:ext uri="{BB962C8B-B14F-4D97-AF65-F5344CB8AC3E}">
        <p14:creationId xmlns:p14="http://schemas.microsoft.com/office/powerpoint/2010/main" val="258444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D80B1-1FD7-4491-9AB1-49AD3B8DB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97" y="1392572"/>
            <a:ext cx="6236205" cy="5054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EAA24-F9B2-4468-ADB8-C7145D30D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66" y="68160"/>
            <a:ext cx="7667625" cy="125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21EE8-6356-4F52-8386-6C8C81C52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66" y="1842039"/>
            <a:ext cx="15906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5CA82-7AAD-4F49-859B-69B7E97AB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124" y="2394008"/>
            <a:ext cx="638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B81D-8459-44C2-964D-744D85CE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A782-4F1E-420B-945F-AA77297E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2017 and 2021 MS saw a 6400% increase in reported cases of congenital syphilis</a:t>
            </a:r>
          </a:p>
          <a:p>
            <a:r>
              <a:rPr lang="en-US" dirty="0"/>
              <a:t>~40% of babies untreated in pregnancy will die (miscarriage, still birth, infant death)</a:t>
            </a:r>
          </a:p>
          <a:p>
            <a:r>
              <a:rPr lang="en-US" dirty="0"/>
              <a:t> Most can be cured with a single shot of penicillin</a:t>
            </a:r>
          </a:p>
        </p:txBody>
      </p:sp>
    </p:spTree>
    <p:extLst>
      <p:ext uri="{BB962C8B-B14F-4D97-AF65-F5344CB8AC3E}">
        <p14:creationId xmlns:p14="http://schemas.microsoft.com/office/powerpoint/2010/main" val="29446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>
            <a:normAutofit fontScale="90000"/>
          </a:bodyPr>
          <a:lstStyle/>
          <a:p>
            <a:r>
              <a:t>Primary and Secondary Syphilis — Rates of Reported Cases by State, United States and Territories, 2011 and 2020</a:t>
            </a:r>
          </a:p>
        </p:txBody>
      </p:sp>
      <p:pic>
        <p:nvPicPr>
          <p:cNvPr id="3" name="Picture 1" descr="United States map showing rates of reported primary and secondary syphilis by state and territory of residence from 2011 to 2020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48267" y="1354667"/>
            <a:ext cx="10278533" cy="42841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t>* Per 100,000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Chart"/>
          <p:cNvSpPr/>
          <p:nvPr/>
        </p:nvSpPr>
        <p:spPr>
          <a:xfrm>
            <a:off x="2255520" y="838200"/>
            <a:ext cx="7680960" cy="4034118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4" name="Rectangle 3" descr="Title"/>
          <p:cNvSpPr/>
          <p:nvPr/>
        </p:nvSpPr>
        <p:spPr>
          <a:xfrm>
            <a:off x="1828800" y="152400"/>
            <a:ext cx="640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>
                <a:solidFill>
                  <a:prstClr val="white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Primary and Secondary Syphilis | 2021 | All age groups | All races/ethnicities | Both sexes | United States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8" y="6140272"/>
            <a:ext cx="940673" cy="349884"/>
          </a:xfrm>
          <a:prstGeom prst="rect">
            <a:avLst/>
          </a:prstGeom>
        </p:spPr>
      </p:pic>
      <p:sp>
        <p:nvSpPr>
          <p:cNvPr id="3" name="TextBox 2" descr="HivNotes"/>
          <p:cNvSpPr txBox="1"/>
          <p:nvPr/>
        </p:nvSpPr>
        <p:spPr>
          <a:xfrm>
            <a:off x="1981200" y="5760462"/>
            <a:ext cx="8314106" cy="2593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sz="1100">
                <a:solidFill>
                  <a:srgbClr val="000080"/>
                </a:solidFill>
                <a:latin typeface="Calibri"/>
                <a:cs typeface="Arial"/>
                <a:sym typeface="Trebuchet MS"/>
              </a:rPr>
              <a:t>Footnotes: NA - Not Applicable.</a:t>
            </a:r>
          </a:p>
        </p:txBody>
      </p:sp>
    </p:spTree>
    <p:extLst>
      <p:ext uri="{BB962C8B-B14F-4D97-AF65-F5344CB8AC3E}">
        <p14:creationId xmlns:p14="http://schemas.microsoft.com/office/powerpoint/2010/main" val="38318961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Chart"/>
          <p:cNvSpPr/>
          <p:nvPr/>
        </p:nvSpPr>
        <p:spPr>
          <a:xfrm>
            <a:off x="2255520" y="838200"/>
            <a:ext cx="7680960" cy="4034118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4" name="Rectangle 3" descr="Title"/>
          <p:cNvSpPr/>
          <p:nvPr/>
        </p:nvSpPr>
        <p:spPr>
          <a:xfrm>
            <a:off x="1828800" y="152400"/>
            <a:ext cx="640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>
                <a:solidFill>
                  <a:prstClr val="white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Congenital Syphilis | 2021 | All age groups | All races/ethnicities | Both sexes | United States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8" y="6140272"/>
            <a:ext cx="940673" cy="349884"/>
          </a:xfrm>
          <a:prstGeom prst="rect">
            <a:avLst/>
          </a:prstGeom>
        </p:spPr>
      </p:pic>
      <p:sp>
        <p:nvSpPr>
          <p:cNvPr id="3" name="TextBox 2" descr="HivNotes"/>
          <p:cNvSpPr txBox="1"/>
          <p:nvPr/>
        </p:nvSpPr>
        <p:spPr>
          <a:xfrm>
            <a:off x="1981200" y="5760462"/>
            <a:ext cx="8314106" cy="2593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sz="1100">
                <a:solidFill>
                  <a:srgbClr val="000080"/>
                </a:solidFill>
                <a:latin typeface="Calibri"/>
                <a:cs typeface="Arial"/>
                <a:sym typeface="Trebuchet MS"/>
              </a:rPr>
              <a:t>Footnotes: NA - Not Applicable.</a:t>
            </a:r>
          </a:p>
        </p:txBody>
      </p:sp>
    </p:spTree>
    <p:extLst>
      <p:ext uri="{BB962C8B-B14F-4D97-AF65-F5344CB8AC3E}">
        <p14:creationId xmlns:p14="http://schemas.microsoft.com/office/powerpoint/2010/main" val="39455426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DE5E5-4938-4D06-BFAF-7CB426B1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74" y="826581"/>
            <a:ext cx="8800051" cy="55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>
            <a:normAutofit/>
          </a:bodyPr>
          <a:lstStyle/>
          <a:p>
            <a:r>
              <a:rPr sz="2667" dirty="0"/>
              <a:t>Congenital Syphilis — Missed Prevention Opportunities among Mothers Delivering Infants with Congenital Syphilis, United States, 2017–2021</a:t>
            </a:r>
          </a:p>
        </p:txBody>
      </p:sp>
      <p:pic>
        <p:nvPicPr>
          <p:cNvPr id="3" name="Picture 1" descr="Ribbon plot showing the distribution of missed prevention opportunities among mothers of infants with congenital syphilis from 2017 to 2021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9734" y="1354667"/>
            <a:ext cx="7992533" cy="42841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b="1"/>
              <a:t>NOTE:</a:t>
            </a:r>
            <a:r>
              <a:t> Of the 9,141 congenital syphilis cases reported during 2017 to 2021, 1,553 (17.0%) were not able to have the primary missed prevention opportunity identified due to insufficient information provided to CDC related to maternal prenatal care, testing, or treatment.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3B0A-6C68-978A-D150-F3519955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Syphilis Testing and Treatment "System"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C1919C4-89A7-1D5F-194F-C0F0A14412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22" name="Picture 721" descr="A close up of a brick wall&#10;&#10;Description automatically generated">
            <a:extLst>
              <a:ext uri="{FF2B5EF4-FFF2-40B4-BE49-F238E27FC236}">
                <a16:creationId xmlns:a16="http://schemas.microsoft.com/office/drawing/2014/main" id="{3F79AD7B-7CF6-5529-C1EE-3B1E55A14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5399" y="2176732"/>
            <a:ext cx="403051" cy="3755367"/>
          </a:xfrm>
          <a:prstGeom prst="rect">
            <a:avLst/>
          </a:prstGeom>
        </p:spPr>
      </p:pic>
      <p:pic>
        <p:nvPicPr>
          <p:cNvPr id="723" name="Picture 722" descr="A close up of a brick wall&#10;&#10;Description automatically generated">
            <a:extLst>
              <a:ext uri="{FF2B5EF4-FFF2-40B4-BE49-F238E27FC236}">
                <a16:creationId xmlns:a16="http://schemas.microsoft.com/office/drawing/2014/main" id="{3640BFCC-2B7E-355F-E004-BE663EDC6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738" y="2176731"/>
            <a:ext cx="403051" cy="3755367"/>
          </a:xfrm>
          <a:prstGeom prst="rect">
            <a:avLst/>
          </a:prstGeom>
        </p:spPr>
      </p:pic>
      <p:pic>
        <p:nvPicPr>
          <p:cNvPr id="724" name="Picture 723" descr="A close up of a brick wall&#10;&#10;Description automatically generated">
            <a:extLst>
              <a:ext uri="{FF2B5EF4-FFF2-40B4-BE49-F238E27FC236}">
                <a16:creationId xmlns:a16="http://schemas.microsoft.com/office/drawing/2014/main" id="{EA7075AB-A18F-B909-FA7B-340730DDE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6455" y="2176732"/>
            <a:ext cx="403051" cy="3755367"/>
          </a:xfrm>
          <a:prstGeom prst="rect">
            <a:avLst/>
          </a:prstGeom>
        </p:spPr>
      </p:pic>
      <p:pic>
        <p:nvPicPr>
          <p:cNvPr id="725" name="Picture 724" descr="A close up of a brick wall&#10;&#10;Description automatically generated">
            <a:extLst>
              <a:ext uri="{FF2B5EF4-FFF2-40B4-BE49-F238E27FC236}">
                <a16:creationId xmlns:a16="http://schemas.microsoft.com/office/drawing/2014/main" id="{6A9C477E-E974-2C9C-1094-9CD30E1F7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059" y="2176731"/>
            <a:ext cx="403051" cy="3755367"/>
          </a:xfrm>
          <a:prstGeom prst="rect">
            <a:avLst/>
          </a:prstGeom>
        </p:spPr>
      </p:pic>
      <p:pic>
        <p:nvPicPr>
          <p:cNvPr id="726" name="Picture 725" descr="A close up of a brick wall&#10;&#10;Description automatically generated">
            <a:extLst>
              <a:ext uri="{FF2B5EF4-FFF2-40B4-BE49-F238E27FC236}">
                <a16:creationId xmlns:a16="http://schemas.microsoft.com/office/drawing/2014/main" id="{5AE53B7C-0373-48E2-FBF7-5302802B7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172" y="2176732"/>
            <a:ext cx="403051" cy="3755367"/>
          </a:xfrm>
          <a:prstGeom prst="rect">
            <a:avLst/>
          </a:prstGeom>
        </p:spPr>
      </p:pic>
      <p:pic>
        <p:nvPicPr>
          <p:cNvPr id="727" name="Picture 726" descr="A close up of a brick wall&#10;&#10;Description automatically generated">
            <a:extLst>
              <a:ext uri="{FF2B5EF4-FFF2-40B4-BE49-F238E27FC236}">
                <a16:creationId xmlns:a16="http://schemas.microsoft.com/office/drawing/2014/main" id="{9C30BF81-80C7-F4DC-E9D7-9F5D493A1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625" y="2176731"/>
            <a:ext cx="403051" cy="37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EE97F-1A07-4C8D-A348-DAF44F3E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29C491-D595-4B9C-8AA9-CCA0520B3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34" y="1447800"/>
            <a:ext cx="80963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D0754-D2F5-4943-8D5C-0477BCE2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695325"/>
            <a:ext cx="91821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1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3B0A-6C68-978A-D150-F3519955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-67834"/>
            <a:ext cx="11176000" cy="1143000"/>
          </a:xfrm>
        </p:spPr>
        <p:txBody>
          <a:bodyPr/>
          <a:lstStyle/>
          <a:p>
            <a:r>
              <a:rPr lang="en-US" dirty="0">
                <a:cs typeface="Calibri Light"/>
              </a:rPr>
              <a:t>Diminishing Barriers to Success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C1919C4-89A7-1D5F-194F-C0F0A1441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902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22" name="Picture 721" descr="A close up of a brick wall&#10;&#10;Description automatically generated">
            <a:extLst>
              <a:ext uri="{FF2B5EF4-FFF2-40B4-BE49-F238E27FC236}">
                <a16:creationId xmlns:a16="http://schemas.microsoft.com/office/drawing/2014/main" id="{3F79AD7B-7CF6-5529-C1EE-3B1E55A14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5399" y="4426446"/>
            <a:ext cx="403051" cy="1505653"/>
          </a:xfrm>
          <a:prstGeom prst="rect">
            <a:avLst/>
          </a:prstGeom>
        </p:spPr>
      </p:pic>
      <p:pic>
        <p:nvPicPr>
          <p:cNvPr id="723" name="Picture 722" descr="A close up of a brick wall&#10;&#10;Description automatically generated">
            <a:extLst>
              <a:ext uri="{FF2B5EF4-FFF2-40B4-BE49-F238E27FC236}">
                <a16:creationId xmlns:a16="http://schemas.microsoft.com/office/drawing/2014/main" id="{3640BFCC-2B7E-355F-E004-BE663EDC6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738" y="4426445"/>
            <a:ext cx="403051" cy="1505653"/>
          </a:xfrm>
          <a:prstGeom prst="rect">
            <a:avLst/>
          </a:prstGeom>
        </p:spPr>
      </p:pic>
      <p:pic>
        <p:nvPicPr>
          <p:cNvPr id="724" name="Picture 723" descr="A close up of a brick wall&#10;&#10;Description automatically generated">
            <a:extLst>
              <a:ext uri="{FF2B5EF4-FFF2-40B4-BE49-F238E27FC236}">
                <a16:creationId xmlns:a16="http://schemas.microsoft.com/office/drawing/2014/main" id="{EA7075AB-A18F-B909-FA7B-340730DDE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6455" y="4426446"/>
            <a:ext cx="403051" cy="1505653"/>
          </a:xfrm>
          <a:prstGeom prst="rect">
            <a:avLst/>
          </a:prstGeom>
        </p:spPr>
      </p:pic>
      <p:pic>
        <p:nvPicPr>
          <p:cNvPr id="725" name="Picture 724" descr="A close up of a brick wall&#10;&#10;Description automatically generated">
            <a:extLst>
              <a:ext uri="{FF2B5EF4-FFF2-40B4-BE49-F238E27FC236}">
                <a16:creationId xmlns:a16="http://schemas.microsoft.com/office/drawing/2014/main" id="{6A9C477E-E974-2C9C-1094-9CD30E1F7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559" y="4426445"/>
            <a:ext cx="403051" cy="1505653"/>
          </a:xfrm>
          <a:prstGeom prst="rect">
            <a:avLst/>
          </a:prstGeom>
        </p:spPr>
      </p:pic>
      <p:pic>
        <p:nvPicPr>
          <p:cNvPr id="726" name="Picture 725" descr="A close up of a brick wall&#10;&#10;Description automatically generated">
            <a:extLst>
              <a:ext uri="{FF2B5EF4-FFF2-40B4-BE49-F238E27FC236}">
                <a16:creationId xmlns:a16="http://schemas.microsoft.com/office/drawing/2014/main" id="{5AE53B7C-0373-48E2-FBF7-5302802B7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172" y="4426446"/>
            <a:ext cx="403051" cy="1505653"/>
          </a:xfrm>
          <a:prstGeom prst="rect">
            <a:avLst/>
          </a:prstGeom>
        </p:spPr>
      </p:pic>
      <p:pic>
        <p:nvPicPr>
          <p:cNvPr id="727" name="Picture 726" descr="A close up of a brick wall&#10;&#10;Description automatically generated">
            <a:extLst>
              <a:ext uri="{FF2B5EF4-FFF2-40B4-BE49-F238E27FC236}">
                <a16:creationId xmlns:a16="http://schemas.microsoft.com/office/drawing/2014/main" id="{9C30BF81-80C7-F4DC-E9D7-9F5D493A1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625" y="4426445"/>
            <a:ext cx="403051" cy="150565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D7FA2E2-3853-48CD-A8A3-420F2A8A1D66}"/>
              </a:ext>
            </a:extLst>
          </p:cNvPr>
          <p:cNvSpPr/>
          <p:nvPr/>
        </p:nvSpPr>
        <p:spPr bwMode="auto">
          <a:xfrm>
            <a:off x="234893" y="1499532"/>
            <a:ext cx="356998" cy="19294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6B685-9A4E-484B-8E0E-A4D68B431891}"/>
              </a:ext>
            </a:extLst>
          </p:cNvPr>
          <p:cNvSpPr txBox="1"/>
          <p:nvPr/>
        </p:nvSpPr>
        <p:spPr>
          <a:xfrm>
            <a:off x="225121" y="784864"/>
            <a:ext cx="2144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Testing</a:t>
            </a:r>
          </a:p>
          <a:p>
            <a:r>
              <a:rPr lang="en-US" dirty="0"/>
              <a:t>And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917FD-E3A6-4F8F-8493-3E6C3B982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110" y="1494905"/>
            <a:ext cx="390178" cy="157315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9DD61BF2-1B64-4DFB-99DF-0BFF919476C1}"/>
              </a:ext>
            </a:extLst>
          </p:cNvPr>
          <p:cNvSpPr/>
          <p:nvPr/>
        </p:nvSpPr>
        <p:spPr bwMode="auto">
          <a:xfrm>
            <a:off x="3994560" y="1494906"/>
            <a:ext cx="356998" cy="13044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BA07A68-C123-46B3-B781-DFA851D4521B}"/>
              </a:ext>
            </a:extLst>
          </p:cNvPr>
          <p:cNvSpPr/>
          <p:nvPr/>
        </p:nvSpPr>
        <p:spPr bwMode="auto">
          <a:xfrm>
            <a:off x="5395514" y="1494906"/>
            <a:ext cx="356998" cy="18701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F786B48-4904-4E0B-8CE8-69B5BF20572D}"/>
              </a:ext>
            </a:extLst>
          </p:cNvPr>
          <p:cNvSpPr/>
          <p:nvPr/>
        </p:nvSpPr>
        <p:spPr bwMode="auto">
          <a:xfrm>
            <a:off x="6758013" y="1494904"/>
            <a:ext cx="356998" cy="130448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41AE8-B6B9-42B1-85B9-6C1711C2521D}"/>
              </a:ext>
            </a:extLst>
          </p:cNvPr>
          <p:cNvSpPr txBox="1"/>
          <p:nvPr/>
        </p:nvSpPr>
        <p:spPr>
          <a:xfrm>
            <a:off x="2005399" y="1478343"/>
            <a:ext cx="20457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Campaign</a:t>
            </a:r>
          </a:p>
          <a:p>
            <a:r>
              <a:rPr lang="en-US" dirty="0"/>
              <a:t>Med Outreach</a:t>
            </a:r>
          </a:p>
          <a:p>
            <a:r>
              <a:rPr lang="en-US" dirty="0"/>
              <a:t>Medicaid</a:t>
            </a:r>
          </a:p>
          <a:p>
            <a:r>
              <a:rPr lang="en-US" dirty="0"/>
              <a:t>Case Management</a:t>
            </a:r>
          </a:p>
          <a:p>
            <a:r>
              <a:rPr lang="en-US" dirty="0"/>
              <a:t>Service Mapping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5C2CA-EE88-4A99-8671-7B6D4AFDD96C}"/>
              </a:ext>
            </a:extLst>
          </p:cNvPr>
          <p:cNvSpPr txBox="1"/>
          <p:nvPr/>
        </p:nvSpPr>
        <p:spPr>
          <a:xfrm>
            <a:off x="4221881" y="1475600"/>
            <a:ext cx="12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0F4B9-730E-496C-9AF1-477B80542985}"/>
              </a:ext>
            </a:extLst>
          </p:cNvPr>
          <p:cNvSpPr txBox="1"/>
          <p:nvPr/>
        </p:nvSpPr>
        <p:spPr>
          <a:xfrm>
            <a:off x="5707405" y="1475600"/>
            <a:ext cx="1136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Outreach</a:t>
            </a:r>
          </a:p>
          <a:p>
            <a:r>
              <a:rPr lang="en-US" dirty="0"/>
              <a:t>Hotline</a:t>
            </a:r>
          </a:p>
          <a:p>
            <a:r>
              <a:rPr lang="en-US" dirty="0"/>
              <a:t>Linkage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4A8326-38F7-4EF3-9893-F6D372D655A3}"/>
              </a:ext>
            </a:extLst>
          </p:cNvPr>
          <p:cNvSpPr/>
          <p:nvPr/>
        </p:nvSpPr>
        <p:spPr bwMode="auto">
          <a:xfrm>
            <a:off x="2584674" y="681037"/>
            <a:ext cx="6127427" cy="9233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Health Dept Partnership</a:t>
            </a:r>
          </a:p>
        </p:txBody>
      </p:sp>
    </p:spTree>
    <p:extLst>
      <p:ext uri="{BB962C8B-B14F-4D97-AF65-F5344CB8AC3E}">
        <p14:creationId xmlns:p14="http://schemas.microsoft.com/office/powerpoint/2010/main" val="38268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14" grpId="0" animBg="1"/>
      <p:bldP spid="15" grpId="0" animBg="1"/>
      <p:bldP spid="6" grpId="0"/>
      <p:bldP spid="7" grpId="0"/>
      <p:bldP spid="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0916-7091-4EF1-884A-89463808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EBE6-1724-48C7-A908-5CCD1B05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raise awareness</a:t>
            </a:r>
          </a:p>
          <a:p>
            <a:r>
              <a:rPr lang="en-US" dirty="0"/>
              <a:t>Forward stories in media</a:t>
            </a:r>
          </a:p>
          <a:p>
            <a:r>
              <a:rPr lang="en-US" dirty="0"/>
              <a:t>Like/Forward Social Media</a:t>
            </a:r>
          </a:p>
          <a:p>
            <a:r>
              <a:rPr lang="en-US" dirty="0"/>
              <a:t>Please follow MSDH and UMMC / others</a:t>
            </a:r>
          </a:p>
          <a:p>
            <a:pPr lvl="1"/>
            <a:r>
              <a:rPr lang="en-US" dirty="0"/>
              <a:t>Twitter: @</a:t>
            </a:r>
            <a:r>
              <a:rPr lang="en-US" dirty="0" err="1"/>
              <a:t>BowerSOPH</a:t>
            </a:r>
            <a:r>
              <a:rPr lang="en-US" dirty="0"/>
              <a:t>; @</a:t>
            </a:r>
            <a:r>
              <a:rPr lang="en-US" dirty="0" err="1"/>
              <a:t>msdh</a:t>
            </a:r>
            <a:endParaRPr lang="en-US" dirty="0"/>
          </a:p>
          <a:p>
            <a:pPr lvl="1"/>
            <a:r>
              <a:rPr lang="en-US" dirty="0"/>
              <a:t>Facebook: UMMC Bower School of Population Health; Mississippi State  Department of Health</a:t>
            </a:r>
          </a:p>
          <a:p>
            <a:pPr lvl="1"/>
            <a:r>
              <a:rPr lang="en-US" dirty="0"/>
              <a:t>Instagram:  </a:t>
            </a:r>
            <a:r>
              <a:rPr lang="en-US" dirty="0" err="1"/>
              <a:t>ummc_soph</a:t>
            </a:r>
            <a:r>
              <a:rPr lang="en-US" dirty="0"/>
              <a:t>; healthy.ms</a:t>
            </a:r>
          </a:p>
        </p:txBody>
      </p:sp>
    </p:spTree>
    <p:extLst>
      <p:ext uri="{BB962C8B-B14F-4D97-AF65-F5344CB8AC3E}">
        <p14:creationId xmlns:p14="http://schemas.microsoft.com/office/powerpoint/2010/main" val="179644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4622-BF8C-43E4-A5A1-BA9599E4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976555-AC5A-48CF-851C-4BA1EAD8D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86" y="1447800"/>
            <a:ext cx="85918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E41D-9570-40FC-8E2B-81916A5C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Deaths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C35382-5069-4E08-A5E9-E3C8D9B20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209" y="1447800"/>
            <a:ext cx="794758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27B2-F8FA-48D3-ABAC-02FD9C17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FLiRT</a:t>
            </a:r>
            <a:r>
              <a:rPr lang="en-US" dirty="0"/>
              <a:t>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E3FD-B5AA-4B1D-B64E-338BA5D84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of Viruses that have specific mutation that help the virus evade pre-existing immunity</a:t>
            </a:r>
          </a:p>
          <a:p>
            <a:r>
              <a:rPr lang="en-US" dirty="0"/>
              <a:t>Any variant with KP or JN</a:t>
            </a:r>
          </a:p>
          <a:p>
            <a:r>
              <a:rPr lang="en-US" dirty="0"/>
              <a:t>Illness</a:t>
            </a:r>
          </a:p>
          <a:p>
            <a:pPr lvl="1"/>
            <a:r>
              <a:rPr lang="en-US" dirty="0"/>
              <a:t>Some cross protective immunity / incomplete</a:t>
            </a:r>
          </a:p>
          <a:p>
            <a:pPr lvl="1"/>
            <a:r>
              <a:rPr lang="en-US" dirty="0"/>
              <a:t>Mostly mild / some serious</a:t>
            </a:r>
          </a:p>
          <a:p>
            <a:pPr lvl="1"/>
            <a:r>
              <a:rPr lang="en-US" dirty="0"/>
              <a:t>Similar symptoms</a:t>
            </a:r>
          </a:p>
        </p:txBody>
      </p:sp>
    </p:spTree>
    <p:extLst>
      <p:ext uri="{BB962C8B-B14F-4D97-AF65-F5344CB8AC3E}">
        <p14:creationId xmlns:p14="http://schemas.microsoft.com/office/powerpoint/2010/main" val="35615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22E01-97EB-402B-A888-73CCBD18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36" y="389816"/>
            <a:ext cx="7965128" cy="60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3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676E-8D39-4FC5-9CFA-E6A80284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Isolation Guidelines from CDC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3F0DA1-75AA-41D8-A193-268792044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93" y="1070295"/>
            <a:ext cx="9218356" cy="50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2A5B30-B8DC-4583-93CE-E3BB7285B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632" y="562063"/>
            <a:ext cx="7674206" cy="55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ED3E-E471-45DB-9D07-BEDA7EF9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1B0F-16FC-465C-94EC-9821E3BF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vaccine on the horizon Fall 2024</a:t>
            </a:r>
          </a:p>
          <a:p>
            <a:r>
              <a:rPr lang="en-US" dirty="0"/>
              <a:t>FDA – recommends JN.1 lineage, KP.2</a:t>
            </a:r>
          </a:p>
          <a:p>
            <a:r>
              <a:rPr lang="en-US" dirty="0"/>
              <a:t>Expect to see both mRNA vaccines and protein subunit</a:t>
            </a:r>
          </a:p>
          <a:p>
            <a:r>
              <a:rPr lang="en-US" dirty="0"/>
              <a:t>Recommended essentially for all &gt; 5 years of age</a:t>
            </a:r>
          </a:p>
          <a:p>
            <a:r>
              <a:rPr lang="en-US" dirty="0"/>
              <a:t>Specific emphasis for age 65 or above or chronic illnesses</a:t>
            </a:r>
          </a:p>
          <a:p>
            <a:r>
              <a:rPr lang="en-US" dirty="0"/>
              <a:t>&gt; 4 months from previous</a:t>
            </a:r>
          </a:p>
        </p:txBody>
      </p:sp>
    </p:spTree>
    <p:extLst>
      <p:ext uri="{BB962C8B-B14F-4D97-AF65-F5344CB8AC3E}">
        <p14:creationId xmlns:p14="http://schemas.microsoft.com/office/powerpoint/2010/main" val="21847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MMC_bioeth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mc_soph.pptx" id="{599B4BAC-7088-2A42-967B-2B73CB02C1ED}" vid="{69000508-E3B8-9041-95F2-7C3DC6DC4C4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6" ma:contentTypeDescription="Create a new document." ma:contentTypeScope="" ma:versionID="f476241a03ca0e4e63cac3a7205acac0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1fba65f87246254fb2ef5151a403c66d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8282AE-2DB0-4393-84F5-CA0EFBAA5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3D5AE8-5343-41D6-BF93-FAAAD7313158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f80c9b86-5f2e-4d6b-80f9-7f1cae6e82d5"/>
    <ds:schemaRef ds:uri="8f04b7ec-354b-4cc8-a49d-fe4410fe4e61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FB4805-A9C9-411D-B892-ED64E91503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870</Words>
  <Application>Microsoft Office PowerPoint</Application>
  <PresentationFormat>Widescreen</PresentationFormat>
  <Paragraphs>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Geneva</vt:lpstr>
      <vt:lpstr>Times</vt:lpstr>
      <vt:lpstr>Trebuchet MS</vt:lpstr>
      <vt:lpstr>Verdana</vt:lpstr>
      <vt:lpstr>Wingdings</vt:lpstr>
      <vt:lpstr>ヒラギノ角ゴ Pro W3</vt:lpstr>
      <vt:lpstr>Office Theme</vt:lpstr>
      <vt:lpstr>AtlasSlideTemplate</vt:lpstr>
      <vt:lpstr>1_Office Theme</vt:lpstr>
      <vt:lpstr>UMMC_bioethics</vt:lpstr>
      <vt:lpstr>Mississippi Health Ambassadors  </vt:lpstr>
      <vt:lpstr>COVID Update</vt:lpstr>
      <vt:lpstr>Deaths</vt:lpstr>
      <vt:lpstr>Cumulative Deaths</vt:lpstr>
      <vt:lpstr>FLiRT Variants</vt:lpstr>
      <vt:lpstr>PowerPoint Presentation</vt:lpstr>
      <vt:lpstr>New Isolation Guidelines from CDC</vt:lpstr>
      <vt:lpstr>PowerPoint Presentation</vt:lpstr>
      <vt:lpstr>Vaccines</vt:lpstr>
      <vt:lpstr>COVID Vaccine Associated with Reduction in Long COVID</vt:lpstr>
      <vt:lpstr>Key Messages</vt:lpstr>
      <vt:lpstr>PowerPoint Presentation</vt:lpstr>
      <vt:lpstr>Stats</vt:lpstr>
      <vt:lpstr>Primary and Secondary Syphilis — Rates of Reported Cases by State, United States and Territories, 2011 and 2020</vt:lpstr>
      <vt:lpstr>PowerPoint Presentation</vt:lpstr>
      <vt:lpstr>PowerPoint Presentation</vt:lpstr>
      <vt:lpstr>PowerPoint Presentation</vt:lpstr>
      <vt:lpstr>Congenital Syphilis — Missed Prevention Opportunities among Mothers Delivering Infants with Congenital Syphilis, United States, 2017–2021</vt:lpstr>
      <vt:lpstr>Syphilis Testing and Treatment "System"</vt:lpstr>
      <vt:lpstr>PowerPoint Presentation</vt:lpstr>
      <vt:lpstr>Diminishing Barriers to Success</vt:lpstr>
      <vt:lpstr>To 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17</cp:revision>
  <dcterms:created xsi:type="dcterms:W3CDTF">2023-11-02T14:22:25Z</dcterms:created>
  <dcterms:modified xsi:type="dcterms:W3CDTF">2024-08-15T14:19:07Z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