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1" r:id="rId3"/>
    <p:sldId id="262" r:id="rId4"/>
    <p:sldId id="257" r:id="rId5"/>
    <p:sldId id="256" r:id="rId6"/>
    <p:sldId id="258" r:id="rId7"/>
    <p:sldId id="269" r:id="rId8"/>
    <p:sldId id="259" r:id="rId9"/>
    <p:sldId id="260" r:id="rId10"/>
    <p:sldId id="266" r:id="rId11"/>
    <p:sldId id="263" r:id="rId12"/>
    <p:sldId id="267" r:id="rId13"/>
    <p:sldId id="265" r:id="rId14"/>
    <p:sldId id="264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8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47DC9-98E6-9474-47DA-17DED1599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4B86C0-187E-6479-50C3-AE86EA266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CE4C4-EAB5-15A7-EF3C-5BC1D0BEE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ADC5-606E-48F9-B18D-5748058DB0D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03A7E-70B6-ECAB-01AB-A4C9747E9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D35BA-CDC6-BA32-A46D-EB32EE6C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7FC1-3CE9-4CF6-AE0F-CF20F78F2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8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3173-4004-B9F0-F528-C0927B8D4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3F0150-7E8E-A44B-6031-92CAA2BD5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B0A6E-B683-B3FE-FB36-46D46499E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ADC5-606E-48F9-B18D-5748058DB0D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75BFE-9F94-4336-59D7-B59282613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7E8A7-9E31-B687-5B8D-EDD22BBDF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7FC1-3CE9-4CF6-AE0F-CF20F78F2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92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DC45F2-DD4A-BADD-B721-CF57CFE80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06DB8A-FEE8-CA57-67FF-87FF6191A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91799-B3D3-2287-E2A8-DF010D6E9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ADC5-606E-48F9-B18D-5748058DB0D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0F381-0A19-1566-A479-B4F472649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5B2BC-F3BB-94B0-B7B7-24F569974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7FC1-3CE9-4CF6-AE0F-CF20F78F2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0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63B11-9354-2DB7-88F6-91611D568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99676-3286-DC3C-765B-D45E4C2B1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B3C85-B838-DC59-2E52-135F0981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ADC5-606E-48F9-B18D-5748058DB0D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840B5-C7DA-2D6C-CCE5-C02D72B5A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FC4B1-5307-BDF3-1671-497329AA2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7FC1-3CE9-4CF6-AE0F-CF20F78F2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70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C98FC-18AA-6865-6895-50DD49317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70CD6-FA0F-EF36-C83F-6236BC12D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0EE7-8167-652B-17AD-BF58457DA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ADC5-606E-48F9-B18D-5748058DB0D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718EB-6AC2-F03C-8ED6-D75842E7F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9E429-6F3D-F7B2-2ADA-4F3370AF0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7FC1-3CE9-4CF6-AE0F-CF20F78F2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4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3F648-E9F7-496D-5D86-7B1FB5743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B09D5-5855-BD1F-AADE-84162D3290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3DEA46-D04E-A85E-5B44-44AC6907F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C71368-C074-C85F-4C02-AA0B9EF1E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ADC5-606E-48F9-B18D-5748058DB0D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097E4F-F23C-FD9D-682E-35E78CB16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5D57E-29EC-D3DB-6E78-839882D62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7FC1-3CE9-4CF6-AE0F-CF20F78F2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9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AC82A-5FD3-0384-52B4-1F542150F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3F42E-6B4C-5DEB-DD11-210BDF1A8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EF3F2-D338-66E8-78AC-65FD31FCF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7A15C8-FEE7-2FC2-FFEA-2D5CFC7A0D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DAC3A6-1F77-03F4-F510-E8A42E1F1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594075-3FB7-435C-CDD3-AA1377ED5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ADC5-606E-48F9-B18D-5748058DB0D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FE6B67-F51B-56FC-4697-FC0C98E10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83D550-5EEE-5B84-917E-343E2463C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7FC1-3CE9-4CF6-AE0F-CF20F78F2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5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92469-C7C1-2673-6714-4AC1778A6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782B67-CC7A-3D08-CA3F-07E35B645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ADC5-606E-48F9-B18D-5748058DB0D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0C11-A413-3F30-9A0F-85C5D6F12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558980-DE5B-EE4E-C5E8-8529B59DB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7FC1-3CE9-4CF6-AE0F-CF20F78F2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12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CD720F-85FB-5525-3A8F-8EA805CE2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ADC5-606E-48F9-B18D-5748058DB0D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D59E08-232D-C130-DF95-FB3BB907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5EE30-F28D-86E6-38D6-F56E43FE1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7FC1-3CE9-4CF6-AE0F-CF20F78F2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6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425EE-31EA-436F-2584-BF16640B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61538-3860-87B6-34F4-360CCEB12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5BF612-748B-B1BB-B1F1-17D5418D7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52D151-1549-D1E7-1D7F-4571BAA53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ADC5-606E-48F9-B18D-5748058DB0D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FECF0F-DC69-71E8-F5BA-A9BB0F37D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16C01-AE49-2E94-82DB-8F64CAB45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7FC1-3CE9-4CF6-AE0F-CF20F78F2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5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933DC-6C29-88F1-1234-0A0333EC6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6182EB-BAD1-AD30-14A5-86183E125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C8F864-48E5-C14C-1682-6BC36AEAC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A45F7-7FF4-451C-AE44-B6F6E9C9E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ADC5-606E-48F9-B18D-5748058DB0D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5FDFA9-27DF-AAEA-D922-30ABB28B5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3F4548-846E-129A-E1BD-EAC95AA42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7FC1-3CE9-4CF6-AE0F-CF20F78F2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0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9A2B80-E4A2-1FFA-5F28-EB244EE5E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A6CB1-A69E-756B-4253-CFFE47455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A6F78-DAD9-9556-90E0-873831F657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DCADC5-606E-48F9-B18D-5748058DB0D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20EFD-5B35-E1DE-0952-11B9A5ECA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9DEAF-FDFF-9BDF-60D5-D3AB6B597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EE7FC1-3CE9-4CF6-AE0F-CF20F78F2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6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media/releases/2024/s-t0627-vaccine-recommendations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F51323-0B4C-4EAC-CF23-90D6BAFB4F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COVID-19 Brief Update-MS Health Ambassador Initiative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8C2D088-1568-E940-EAA0-462D679953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Paul Byers, MD</a:t>
            </a:r>
            <a:br>
              <a:rPr lang="en-US" dirty="0"/>
            </a:br>
            <a:r>
              <a:rPr lang="en-US" dirty="0"/>
              <a:t>Associate Professor</a:t>
            </a:r>
          </a:p>
          <a:p>
            <a:r>
              <a:rPr lang="en-US" dirty="0"/>
              <a:t>Department of Preventive Medicine</a:t>
            </a:r>
          </a:p>
          <a:p>
            <a:r>
              <a:rPr lang="en-US" dirty="0"/>
              <a:t>John D. Bower School of Population Health</a:t>
            </a:r>
          </a:p>
          <a:p>
            <a:r>
              <a:rPr lang="en-US" dirty="0"/>
              <a:t>University of Mississippi Medical Center</a:t>
            </a:r>
          </a:p>
          <a:p>
            <a:r>
              <a:rPr lang="en-US" dirty="0"/>
              <a:t>July 18, 2024</a:t>
            </a:r>
          </a:p>
        </p:txBody>
      </p:sp>
    </p:spTree>
    <p:extLst>
      <p:ext uri="{BB962C8B-B14F-4D97-AF65-F5344CB8AC3E}">
        <p14:creationId xmlns:p14="http://schemas.microsoft.com/office/powerpoint/2010/main" val="1697128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8B7A9-04F6-AF88-816B-25ADC4DB3A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Key Messages</a:t>
            </a:r>
          </a:p>
        </p:txBody>
      </p:sp>
    </p:spTree>
    <p:extLst>
      <p:ext uri="{BB962C8B-B14F-4D97-AF65-F5344CB8AC3E}">
        <p14:creationId xmlns:p14="http://schemas.microsoft.com/office/powerpoint/2010/main" val="708053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0857-9B28-4C78-85C9-1576EB7E2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Vaccination!</a:t>
            </a:r>
            <a:r>
              <a:rPr lang="en-US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Stay Up to Date with COVID-19 Vaccines</a:t>
            </a:r>
            <a:br>
              <a:rPr lang="en-US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F12DC-9DDF-4761-8DCA-27B123408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highlight>
                  <a:srgbClr val="EDF9FF"/>
                </a:highlight>
                <a:latin typeface="Nunito" pitchFamily="2" charset="0"/>
              </a:rPr>
              <a:t>On June 27, 2024, the CDC Director adopted the ACIP’s recommendations for use of 2024–2025 COVID-19 vaccines in people ages 6 months and older as approved or authorized by FDA. The 2024–2025 vaccines are expected to be available in fall 2024.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EDF9FF"/>
                </a:highlight>
                <a:latin typeface="Nunito" pitchFamily="2" charset="0"/>
              </a:rPr>
              <a:t>Learn more: </a:t>
            </a:r>
            <a:r>
              <a:rPr lang="en-US" b="0" i="0" u="sng" dirty="0">
                <a:solidFill>
                  <a:srgbClr val="075290"/>
                </a:solidFill>
                <a:effectLst/>
                <a:highlight>
                  <a:srgbClr val="EDF9FF"/>
                </a:highlight>
                <a:latin typeface="Nunito" pitchFamily="2" charset="0"/>
                <a:hlinkClick r:id="rId2"/>
              </a:rPr>
              <a:t>www.cdc.gov/media/releases/2024/s-t0627-vaccine-recommendations.html</a:t>
            </a:r>
            <a:endParaRPr lang="en-US" b="0" i="0" u="sng" dirty="0">
              <a:solidFill>
                <a:srgbClr val="075290"/>
              </a:solidFill>
              <a:effectLst/>
              <a:highlight>
                <a:srgbClr val="EDF9FF"/>
              </a:highlight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152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C7A5D-907B-AEEA-DF79-D0C482DE3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Steps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ADCEE-0B10-FE6E-E35D-380885E94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Nunito" pitchFamily="2" charset="0"/>
              </a:rPr>
              <a:t>Practicing good hygiene</a:t>
            </a:r>
            <a:r>
              <a:rPr lang="en-US" b="0" i="0" dirty="0">
                <a:solidFill>
                  <a:srgbClr val="000000"/>
                </a:solidFill>
                <a:effectLst/>
                <a:latin typeface="Nunito" pitchFamily="2" charset="0"/>
              </a:rPr>
              <a:t> by covering coughs and sneezes, washing or sanitizing hands often, and cleaning frequently touched surfaces.</a:t>
            </a:r>
          </a:p>
          <a:p>
            <a:r>
              <a:rPr lang="en-US" b="1" i="0" dirty="0">
                <a:solidFill>
                  <a:srgbClr val="000000"/>
                </a:solidFill>
                <a:effectLst/>
                <a:latin typeface="Nunito" pitchFamily="2" charset="0"/>
              </a:rPr>
              <a:t>Taking steps for cleaner air</a:t>
            </a:r>
            <a:r>
              <a:rPr lang="en-US" b="0" i="0" dirty="0">
                <a:solidFill>
                  <a:srgbClr val="000000"/>
                </a:solidFill>
                <a:effectLst/>
                <a:latin typeface="Nunito" pitchFamily="2" charset="0"/>
              </a:rPr>
              <a:t>, such as bringing in more fresh outside air, purifying indoor air, or gathering outdoors.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unito" pitchFamily="2" charset="0"/>
              </a:rPr>
              <a:t>Return to normal activities when, for at least 24 hours, symptoms are improving overall, and if a fever was present, it has been gone without use of a fever-reducing medication.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27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FBBAA7-E9D4-ED1F-0C33-8286FF3EC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76" y="2376480"/>
            <a:ext cx="10430806" cy="3466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6F4899-C2AB-AA4C-D30A-68D489EB2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99" y="810735"/>
            <a:ext cx="11288303" cy="99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85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B09AD9-4889-F5A7-89FA-C5CC8BEB4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4438"/>
            <a:ext cx="12192000" cy="454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44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90A00F-183F-1662-0CB4-82D86EC2D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009"/>
            <a:ext cx="12192000" cy="672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9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CBB9C8-69FF-619F-DF78-70C767C60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0" r="-1" b="-1"/>
          <a:stretch/>
        </p:blipFill>
        <p:spPr>
          <a:xfrm>
            <a:off x="6887045" y="10"/>
            <a:ext cx="4661488" cy="3104198"/>
          </a:xfrm>
          <a:prstGeom prst="rect">
            <a:avLst/>
          </a:prstGeom>
        </p:spPr>
      </p:pic>
      <p:pic>
        <p:nvPicPr>
          <p:cNvPr id="7" name="Picture 6" descr="A hand holding a test&#10;&#10;Description automatically generated">
            <a:extLst>
              <a:ext uri="{FF2B5EF4-FFF2-40B4-BE49-F238E27FC236}">
                <a16:creationId xmlns:a16="http://schemas.microsoft.com/office/drawing/2014/main" id="{0270FCFC-39C0-4CEC-B029-F6F43A5676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880" b="1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3" name="Picture 2" descr="A group of people standing in a line with cars and luggage&#10;&#10;Description automatically generated">
            <a:extLst>
              <a:ext uri="{FF2B5EF4-FFF2-40B4-BE49-F238E27FC236}">
                <a16:creationId xmlns:a16="http://schemas.microsoft.com/office/drawing/2014/main" id="{1C4845E2-0BC0-7DFB-E68E-8F7F1C2580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901" b="3"/>
          <a:stretch/>
        </p:blipFill>
        <p:spPr>
          <a:xfrm>
            <a:off x="643467" y="-5"/>
            <a:ext cx="6082711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49FA6A2-2239-4EF2-9EB3-B1DC295FE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92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E1C0F9-A7DF-D27B-1769-BD37AD283A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487" b="-1"/>
          <a:stretch/>
        </p:blipFill>
        <p:spPr>
          <a:xfrm>
            <a:off x="547545" y="547545"/>
            <a:ext cx="11088962" cy="576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46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D3C420-680E-BD0B-BF0A-61632177B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527" y="643466"/>
            <a:ext cx="813294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98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graph&#10;&#10;Description automatically generated">
            <a:extLst>
              <a:ext uri="{FF2B5EF4-FFF2-40B4-BE49-F238E27FC236}">
                <a16:creationId xmlns:a16="http://schemas.microsoft.com/office/drawing/2014/main" id="{E9FA653D-0D7B-2A4A-D5F7-019E24F85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228" y="643466"/>
            <a:ext cx="837754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42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288281-E0BE-ECB5-7B48-A0C20C4B2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142875"/>
            <a:ext cx="11839575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41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9362DB-CBE7-B2E9-7FB9-9BCF6F0AF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" y="257175"/>
            <a:ext cx="12125325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84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A2DCDA2-E4FA-67C3-FD8D-619C6F979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738"/>
            <a:ext cx="12192000" cy="597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363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DAC1289-4DF8-5DB5-2D70-0A17D87E4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"/>
            <a:ext cx="12192000" cy="599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427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192</Words>
  <Application>Microsoft Office PowerPoint</Application>
  <PresentationFormat>Widescreen</PresentationFormat>
  <Paragraphs>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Nunito</vt:lpstr>
      <vt:lpstr>Open Sans</vt:lpstr>
      <vt:lpstr>Office Theme</vt:lpstr>
      <vt:lpstr>COVID-19 Brief Update-MS Health Ambassador Initiative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Messages</vt:lpstr>
      <vt:lpstr> Vaccination! Stay Up to Date with COVID-19 Vaccines </vt:lpstr>
      <vt:lpstr>Additional Steps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Byers, Paul (Independent Contractor)</dc:creator>
  <cp:lastModifiedBy>Jessica Breazeale</cp:lastModifiedBy>
  <cp:revision>3</cp:revision>
  <dcterms:created xsi:type="dcterms:W3CDTF">2024-07-15T19:41:57Z</dcterms:created>
  <dcterms:modified xsi:type="dcterms:W3CDTF">2024-07-17T22:44:15Z</dcterms:modified>
</cp:coreProperties>
</file>