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10"/>
  </p:handoutMasterIdLst>
  <p:sldIdLst>
    <p:sldId id="256" r:id="rId2"/>
    <p:sldId id="257" r:id="rId3"/>
    <p:sldId id="258" r:id="rId4"/>
    <p:sldId id="261" r:id="rId5"/>
    <p:sldId id="260" r:id="rId6"/>
    <p:sldId id="259"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E. Byers" userId="557986ef-f660-4169-b3fb-da329f800857" providerId="ADAL" clId="{C69A34DE-A33B-4CD3-9708-A0A1547F9360}"/>
    <pc:docChg chg="undo custSel modSld sldOrd">
      <pc:chgData name="Paul E. Byers" userId="557986ef-f660-4169-b3fb-da329f800857" providerId="ADAL" clId="{C69A34DE-A33B-4CD3-9708-A0A1547F9360}" dt="2024-06-18T16:31:04.337" v="39" actId="313"/>
      <pc:docMkLst>
        <pc:docMk/>
      </pc:docMkLst>
      <pc:sldChg chg="modSp">
        <pc:chgData name="Paul E. Byers" userId="557986ef-f660-4169-b3fb-da329f800857" providerId="ADAL" clId="{C69A34DE-A33B-4CD3-9708-A0A1547F9360}" dt="2024-06-18T16:27:15.124" v="2"/>
        <pc:sldMkLst>
          <pc:docMk/>
          <pc:sldMk cId="1655793623" sldId="256"/>
        </pc:sldMkLst>
        <pc:spChg chg="mod">
          <ac:chgData name="Paul E. Byers" userId="557986ef-f660-4169-b3fb-da329f800857" providerId="ADAL" clId="{C69A34DE-A33B-4CD3-9708-A0A1547F9360}" dt="2024-06-18T16:27:15.124" v="2"/>
          <ac:spMkLst>
            <pc:docMk/>
            <pc:sldMk cId="1655793623" sldId="256"/>
            <ac:spMk id="2" creationId="{317128EE-CC67-4430-9087-022831D30B4A}"/>
          </ac:spMkLst>
        </pc:spChg>
        <pc:spChg chg="mod">
          <ac:chgData name="Paul E. Byers" userId="557986ef-f660-4169-b3fb-da329f800857" providerId="ADAL" clId="{C69A34DE-A33B-4CD3-9708-A0A1547F9360}" dt="2024-06-18T16:27:15.124" v="2"/>
          <ac:spMkLst>
            <pc:docMk/>
            <pc:sldMk cId="1655793623" sldId="256"/>
            <ac:spMk id="3" creationId="{FD593EAE-F846-4E77-A71F-9F60F3ACF792}"/>
          </ac:spMkLst>
        </pc:spChg>
      </pc:sldChg>
      <pc:sldChg chg="modSp mod">
        <pc:chgData name="Paul E. Byers" userId="557986ef-f660-4169-b3fb-da329f800857" providerId="ADAL" clId="{C69A34DE-A33B-4CD3-9708-A0A1547F9360}" dt="2024-06-18T16:27:15.160" v="3" actId="27636"/>
        <pc:sldMkLst>
          <pc:docMk/>
          <pc:sldMk cId="3210975870" sldId="257"/>
        </pc:sldMkLst>
        <pc:spChg chg="mod">
          <ac:chgData name="Paul E. Byers" userId="557986ef-f660-4169-b3fb-da329f800857" providerId="ADAL" clId="{C69A34DE-A33B-4CD3-9708-A0A1547F9360}" dt="2024-06-18T16:27:15.124" v="2"/>
          <ac:spMkLst>
            <pc:docMk/>
            <pc:sldMk cId="3210975870" sldId="257"/>
            <ac:spMk id="2" creationId="{8F675287-BF24-4696-A3CF-C4B270F10A3F}"/>
          </ac:spMkLst>
        </pc:spChg>
        <pc:spChg chg="mod">
          <ac:chgData name="Paul E. Byers" userId="557986ef-f660-4169-b3fb-da329f800857" providerId="ADAL" clId="{C69A34DE-A33B-4CD3-9708-A0A1547F9360}" dt="2024-06-18T16:27:15.160" v="3" actId="27636"/>
          <ac:spMkLst>
            <pc:docMk/>
            <pc:sldMk cId="3210975870" sldId="257"/>
            <ac:spMk id="3" creationId="{CE743EF6-750B-4720-8ABC-48C6C7F98EE7}"/>
          </ac:spMkLst>
        </pc:spChg>
      </pc:sldChg>
      <pc:sldChg chg="modSp">
        <pc:chgData name="Paul E. Byers" userId="557986ef-f660-4169-b3fb-da329f800857" providerId="ADAL" clId="{C69A34DE-A33B-4CD3-9708-A0A1547F9360}" dt="2024-06-18T16:27:15.124" v="2"/>
        <pc:sldMkLst>
          <pc:docMk/>
          <pc:sldMk cId="2124324570" sldId="258"/>
        </pc:sldMkLst>
        <pc:spChg chg="mod">
          <ac:chgData name="Paul E. Byers" userId="557986ef-f660-4169-b3fb-da329f800857" providerId="ADAL" clId="{C69A34DE-A33B-4CD3-9708-A0A1547F9360}" dt="2024-06-18T16:27:15.124" v="2"/>
          <ac:spMkLst>
            <pc:docMk/>
            <pc:sldMk cId="2124324570" sldId="258"/>
            <ac:spMk id="2" creationId="{51F8531E-CCFF-405A-B500-F00E6AF150E9}"/>
          </ac:spMkLst>
        </pc:spChg>
        <pc:spChg chg="mod">
          <ac:chgData name="Paul E. Byers" userId="557986ef-f660-4169-b3fb-da329f800857" providerId="ADAL" clId="{C69A34DE-A33B-4CD3-9708-A0A1547F9360}" dt="2024-06-18T16:27:15.124" v="2"/>
          <ac:spMkLst>
            <pc:docMk/>
            <pc:sldMk cId="2124324570" sldId="258"/>
            <ac:spMk id="3" creationId="{F5E33761-DA99-403A-A4ED-6FA0B5DE0820}"/>
          </ac:spMkLst>
        </pc:spChg>
      </pc:sldChg>
      <pc:sldChg chg="modSp">
        <pc:chgData name="Paul E. Byers" userId="557986ef-f660-4169-b3fb-da329f800857" providerId="ADAL" clId="{C69A34DE-A33B-4CD3-9708-A0A1547F9360}" dt="2024-06-18T16:27:15.124" v="2"/>
        <pc:sldMkLst>
          <pc:docMk/>
          <pc:sldMk cId="3101750965" sldId="259"/>
        </pc:sldMkLst>
        <pc:spChg chg="mod">
          <ac:chgData name="Paul E. Byers" userId="557986ef-f660-4169-b3fb-da329f800857" providerId="ADAL" clId="{C69A34DE-A33B-4CD3-9708-A0A1547F9360}" dt="2024-06-18T16:27:15.124" v="2"/>
          <ac:spMkLst>
            <pc:docMk/>
            <pc:sldMk cId="3101750965" sldId="259"/>
            <ac:spMk id="2" creationId="{BF636729-156F-4494-8F6A-C23FCB17A04E}"/>
          </ac:spMkLst>
        </pc:spChg>
        <pc:spChg chg="mod">
          <ac:chgData name="Paul E. Byers" userId="557986ef-f660-4169-b3fb-da329f800857" providerId="ADAL" clId="{C69A34DE-A33B-4CD3-9708-A0A1547F9360}" dt="2024-06-18T16:27:15.124" v="2"/>
          <ac:spMkLst>
            <pc:docMk/>
            <pc:sldMk cId="3101750965" sldId="259"/>
            <ac:spMk id="3" creationId="{8B56D01E-CD00-498E-B0CD-C1EBB56C9711}"/>
          </ac:spMkLst>
        </pc:spChg>
      </pc:sldChg>
      <pc:sldChg chg="ord">
        <pc:chgData name="Paul E. Byers" userId="557986ef-f660-4169-b3fb-da329f800857" providerId="ADAL" clId="{C69A34DE-A33B-4CD3-9708-A0A1547F9360}" dt="2024-06-18T16:27:53.895" v="6"/>
        <pc:sldMkLst>
          <pc:docMk/>
          <pc:sldMk cId="984187004" sldId="260"/>
        </pc:sldMkLst>
      </pc:sldChg>
      <pc:sldChg chg="modSp mod ord">
        <pc:chgData name="Paul E. Byers" userId="557986ef-f660-4169-b3fb-da329f800857" providerId="ADAL" clId="{C69A34DE-A33B-4CD3-9708-A0A1547F9360}" dt="2024-06-18T16:31:04.337" v="39" actId="313"/>
        <pc:sldMkLst>
          <pc:docMk/>
          <pc:sldMk cId="2090928505" sldId="262"/>
        </pc:sldMkLst>
        <pc:spChg chg="mod">
          <ac:chgData name="Paul E. Byers" userId="557986ef-f660-4169-b3fb-da329f800857" providerId="ADAL" clId="{C69A34DE-A33B-4CD3-9708-A0A1547F9360}" dt="2024-06-18T16:27:15.124" v="2"/>
          <ac:spMkLst>
            <pc:docMk/>
            <pc:sldMk cId="2090928505" sldId="262"/>
            <ac:spMk id="2" creationId="{75C48D50-DB0B-4122-BDB5-398B866FDB36}"/>
          </ac:spMkLst>
        </pc:spChg>
        <pc:spChg chg="mod">
          <ac:chgData name="Paul E. Byers" userId="557986ef-f660-4169-b3fb-da329f800857" providerId="ADAL" clId="{C69A34DE-A33B-4CD3-9708-A0A1547F9360}" dt="2024-06-18T16:31:04.337" v="39" actId="313"/>
          <ac:spMkLst>
            <pc:docMk/>
            <pc:sldMk cId="2090928505" sldId="262"/>
            <ac:spMk id="3" creationId="{B2CA746B-F1DD-4DB0-A566-F2A88ABECC73}"/>
          </ac:spMkLst>
        </pc:spChg>
        <pc:picChg chg="mod">
          <ac:chgData name="Paul E. Byers" userId="557986ef-f660-4169-b3fb-da329f800857" providerId="ADAL" clId="{C69A34DE-A33B-4CD3-9708-A0A1547F9360}" dt="2024-06-18T16:28:08.898" v="11" actId="1076"/>
          <ac:picMkLst>
            <pc:docMk/>
            <pc:sldMk cId="2090928505" sldId="262"/>
            <ac:picMk id="1030" creationId="{93132486-8072-4202-B682-E919E86D6908}"/>
          </ac:picMkLst>
        </pc:picChg>
      </pc:sldChg>
      <pc:sldChg chg="modSp mod ord">
        <pc:chgData name="Paul E. Byers" userId="557986ef-f660-4169-b3fb-da329f800857" providerId="ADAL" clId="{C69A34DE-A33B-4CD3-9708-A0A1547F9360}" dt="2024-06-18T16:29:42.114" v="37"/>
        <pc:sldMkLst>
          <pc:docMk/>
          <pc:sldMk cId="1392171257" sldId="263"/>
        </pc:sldMkLst>
        <pc:spChg chg="mod">
          <ac:chgData name="Paul E. Byers" userId="557986ef-f660-4169-b3fb-da329f800857" providerId="ADAL" clId="{C69A34DE-A33B-4CD3-9708-A0A1547F9360}" dt="2024-06-18T16:29:42.114" v="37"/>
          <ac:spMkLst>
            <pc:docMk/>
            <pc:sldMk cId="1392171257" sldId="263"/>
            <ac:spMk id="6" creationId="{B68B9A90-F9DD-4B1F-9D0B-B70C9F0A1DFA}"/>
          </ac:spMkLst>
        </pc:spChg>
        <pc:picChg chg="mod">
          <ac:chgData name="Paul E. Byers" userId="557986ef-f660-4169-b3fb-da329f800857" providerId="ADAL" clId="{C69A34DE-A33B-4CD3-9708-A0A1547F9360}" dt="2024-06-18T16:29:39.866" v="34" actId="1076"/>
          <ac:picMkLst>
            <pc:docMk/>
            <pc:sldMk cId="1392171257" sldId="263"/>
            <ac:picMk id="2056" creationId="{30658E94-E672-4836-806F-33EF1FB67E55}"/>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7E47A8E-CDDC-451B-9818-8E24161D60F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BF6DF85-CAF4-4CA7-876C-F8F4696D1BB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66EE7AB-5F39-43AD-9030-33213885BA86}" type="datetimeFigureOut">
              <a:rPr lang="en-US" smtClean="0"/>
              <a:t>6/18/2024</a:t>
            </a:fld>
            <a:endParaRPr lang="en-US"/>
          </a:p>
        </p:txBody>
      </p:sp>
      <p:sp>
        <p:nvSpPr>
          <p:cNvPr id="4" name="Footer Placeholder 3">
            <a:extLst>
              <a:ext uri="{FF2B5EF4-FFF2-40B4-BE49-F238E27FC236}">
                <a16:creationId xmlns:a16="http://schemas.microsoft.com/office/drawing/2014/main" id="{AFFCF3F4-FFAA-4DA8-92F0-9D792A22864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B0AEC8C-EE83-4963-93B0-2D72D50B54C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123533-5569-4A99-AD95-313E25C60736}" type="slidenum">
              <a:rPr lang="en-US" smtClean="0"/>
              <a:t>‹#›</a:t>
            </a:fld>
            <a:endParaRPr lang="en-US"/>
          </a:p>
        </p:txBody>
      </p:sp>
    </p:spTree>
    <p:extLst>
      <p:ext uri="{BB962C8B-B14F-4D97-AF65-F5344CB8AC3E}">
        <p14:creationId xmlns:p14="http://schemas.microsoft.com/office/powerpoint/2010/main" val="83001659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rcRect/>
          <a:stretch/>
        </p:blipFill>
        <p:spPr>
          <a:xfrm>
            <a:off x="0" y="0"/>
            <a:ext cx="12192000" cy="6858000"/>
          </a:xfrm>
          <a:prstGeom prst="rect">
            <a:avLst/>
          </a:prstGeom>
        </p:spPr>
      </p:pic>
      <p:sp>
        <p:nvSpPr>
          <p:cNvPr id="3075" name="Rectangle 3"/>
          <p:cNvSpPr>
            <a:spLocks noGrp="1" noChangeArrowheads="1"/>
          </p:cNvSpPr>
          <p:nvPr>
            <p:ph type="ctrTitle"/>
          </p:nvPr>
        </p:nvSpPr>
        <p:spPr>
          <a:xfrm>
            <a:off x="914400" y="1066800"/>
            <a:ext cx="10363200" cy="1295400"/>
          </a:xfrm>
        </p:spPr>
        <p:txBody>
          <a:bodyPr/>
          <a:lstStyle>
            <a:lvl1pPr algn="ctr">
              <a:defRPr>
                <a:solidFill>
                  <a:schemeClr val="bg1"/>
                </a:solidFill>
              </a:defRPr>
            </a:lvl1pPr>
          </a:lstStyle>
          <a:p>
            <a:r>
              <a:rPr lang="en-US"/>
              <a:t>Click to edit Master title style</a:t>
            </a:r>
            <a:endParaRPr lang="en-US" dirty="0"/>
          </a:p>
        </p:txBody>
      </p:sp>
      <p:sp>
        <p:nvSpPr>
          <p:cNvPr id="3076" name="Rectangle 4"/>
          <p:cNvSpPr>
            <a:spLocks noGrp="1" noChangeArrowheads="1"/>
          </p:cNvSpPr>
          <p:nvPr>
            <p:ph type="subTitle" idx="1"/>
          </p:nvPr>
        </p:nvSpPr>
        <p:spPr>
          <a:xfrm>
            <a:off x="1828800" y="2590800"/>
            <a:ext cx="8534400" cy="838200"/>
          </a:xfrm>
        </p:spPr>
        <p:txBody>
          <a:bodyPr/>
          <a:lstStyle>
            <a:lvl1pPr marL="0" indent="0" algn="ctr">
              <a:buFontTx/>
              <a:buNone/>
              <a:defRPr>
                <a:solidFill>
                  <a:schemeClr val="bg1"/>
                </a:solidFill>
              </a:defRPr>
            </a:lvl1pPr>
          </a:lstStyle>
          <a:p>
            <a:r>
              <a:rPr lang="en-US"/>
              <a:t>Click to edit Master subtitle style</a:t>
            </a:r>
          </a:p>
        </p:txBody>
      </p:sp>
    </p:spTree>
    <p:extLst>
      <p:ext uri="{BB962C8B-B14F-4D97-AF65-F5344CB8AC3E}">
        <p14:creationId xmlns:p14="http://schemas.microsoft.com/office/powerpoint/2010/main" val="2307346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rcRect/>
          <a:stretch/>
        </p:blipFill>
        <p:spPr>
          <a:xfrm>
            <a:off x="0" y="0"/>
            <a:ext cx="12192000" cy="6858000"/>
          </a:xfrm>
          <a:prstGeom prst="rect">
            <a:avLst/>
          </a:prstGeom>
        </p:spPr>
      </p:pic>
      <p:sp>
        <p:nvSpPr>
          <p:cNvPr id="3075" name="Rectangle 3"/>
          <p:cNvSpPr>
            <a:spLocks noGrp="1" noChangeArrowheads="1"/>
          </p:cNvSpPr>
          <p:nvPr>
            <p:ph type="ctrTitle"/>
          </p:nvPr>
        </p:nvSpPr>
        <p:spPr>
          <a:xfrm>
            <a:off x="1930400" y="838200"/>
            <a:ext cx="9448800" cy="1524000"/>
          </a:xfrm>
        </p:spPr>
        <p:txBody>
          <a:bodyPr/>
          <a:lstStyle>
            <a:lvl1pPr algn="l">
              <a:defRPr b="1">
                <a:solidFill>
                  <a:srgbClr val="1D487C"/>
                </a:solidFill>
              </a:defRPr>
            </a:lvl1pPr>
          </a:lstStyle>
          <a:p>
            <a:r>
              <a:rPr lang="en-US"/>
              <a:t>Click to edit Master title style</a:t>
            </a:r>
            <a:endParaRPr lang="en-US" dirty="0"/>
          </a:p>
        </p:txBody>
      </p:sp>
      <p:sp>
        <p:nvSpPr>
          <p:cNvPr id="3076" name="Rectangle 4"/>
          <p:cNvSpPr>
            <a:spLocks noGrp="1" noChangeArrowheads="1"/>
          </p:cNvSpPr>
          <p:nvPr>
            <p:ph type="subTitle" idx="1"/>
          </p:nvPr>
        </p:nvSpPr>
        <p:spPr>
          <a:xfrm>
            <a:off x="1930400" y="2667000"/>
            <a:ext cx="7781365" cy="762000"/>
          </a:xfrm>
        </p:spPr>
        <p:txBody>
          <a:bodyPr/>
          <a:lstStyle>
            <a:lvl1pPr marL="0" indent="0" algn="l">
              <a:buFontTx/>
              <a:buNone/>
              <a:defRPr>
                <a:solidFill>
                  <a:srgbClr val="1D487C"/>
                </a:solidFill>
              </a:defRPr>
            </a:lvl1pPr>
          </a:lstStyle>
          <a:p>
            <a:r>
              <a:rPr lang="en-US"/>
              <a:t>Click to edit Master subtitle style</a:t>
            </a:r>
            <a:endParaRPr lang="en-US" dirty="0"/>
          </a:p>
        </p:txBody>
      </p:sp>
    </p:spTree>
    <p:extLst>
      <p:ext uri="{BB962C8B-B14F-4D97-AF65-F5344CB8AC3E}">
        <p14:creationId xmlns:p14="http://schemas.microsoft.com/office/powerpoint/2010/main" val="3903155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BBA51C41-26AE-6643-8178-70E7984012E8}" type="slidenum">
              <a:rPr lang="en-US"/>
              <a:pPr>
                <a:defRPr/>
              </a:pPr>
              <a:t>‹#›</a:t>
            </a:fld>
            <a:endParaRPr lang="en-US" sz="1400">
              <a:latin typeface="Times" charset="0"/>
            </a:endParaRPr>
          </a:p>
        </p:txBody>
      </p:sp>
    </p:spTree>
    <p:extLst>
      <p:ext uri="{BB962C8B-B14F-4D97-AF65-F5344CB8AC3E}">
        <p14:creationId xmlns:p14="http://schemas.microsoft.com/office/powerpoint/2010/main" val="2614143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4"/>
          <p:cNvSpPr>
            <a:spLocks noGrp="1"/>
          </p:cNvSpPr>
          <p:nvPr>
            <p:ph type="sldNum" sz="quarter" idx="10"/>
          </p:nvPr>
        </p:nvSpPr>
        <p:spPr/>
        <p:txBody>
          <a:bodyPr/>
          <a:lstStyle>
            <a:lvl1pPr>
              <a:defRPr/>
            </a:lvl1pPr>
          </a:lstStyle>
          <a:p>
            <a:pPr>
              <a:defRPr/>
            </a:pPr>
            <a:fld id="{0E69EAAC-CF13-EF43-B5C8-587C0BA1B27E}" type="slidenum">
              <a:rPr lang="en-US"/>
              <a:pPr>
                <a:defRPr/>
              </a:pPr>
              <a:t>‹#›</a:t>
            </a:fld>
            <a:endParaRPr lang="en-US" sz="1400">
              <a:latin typeface="Times" charset="0"/>
            </a:endParaRPr>
          </a:p>
        </p:txBody>
      </p:sp>
    </p:spTree>
    <p:extLst>
      <p:ext uri="{BB962C8B-B14F-4D97-AF65-F5344CB8AC3E}">
        <p14:creationId xmlns:p14="http://schemas.microsoft.com/office/powerpoint/2010/main" val="200944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353312" y="0"/>
            <a:ext cx="10838688"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Date Placeholder 1"/>
          <p:cNvSpPr>
            <a:spLocks noGrp="1"/>
          </p:cNvSpPr>
          <p:nvPr>
            <p:ph type="dt" sz="half" idx="10"/>
          </p:nvPr>
        </p:nvSpPr>
        <p:spPr/>
        <p:txBody>
          <a:bodyPr/>
          <a:lstStyle/>
          <a:p>
            <a:fld id="{E6B49677-C907-B84D-8EEA-9F222B216ED8}" type="datetimeFigureOut">
              <a:rPr lang="en-US" smtClean="0"/>
              <a:pPr/>
              <a:t>6/18/2024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C5DF89-DA77-FB48-8EFF-3D6AEE343F73}" type="slidenum">
              <a:rPr lang="en-US" smtClean="0"/>
              <a:pPr/>
              <a:t>‹#›</a:t>
            </a:fld>
            <a:endParaRPr lang="en-US"/>
          </a:p>
        </p:txBody>
      </p:sp>
      <p:sp>
        <p:nvSpPr>
          <p:cNvPr id="6" name="Rectangle 5"/>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extLst>
      <p:ext uri="{BB962C8B-B14F-4D97-AF65-F5344CB8AC3E}">
        <p14:creationId xmlns:p14="http://schemas.microsoft.com/office/powerpoint/2010/main" val="958878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6125B-3B8D-4BEE-A3F8-381FBF991FB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1BD5290-6547-42B1-85D9-2B9BB85407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8913FD6-53EF-43A8-BFB8-A336C37CC91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FDD7145-93FD-418B-A22B-405352A060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501B26C-D294-4E58-A2D4-022E5443E37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960ED6E-84C2-4C92-AFA8-1B1BE5EA2B4A}"/>
              </a:ext>
            </a:extLst>
          </p:cNvPr>
          <p:cNvSpPr>
            <a:spLocks noGrp="1"/>
          </p:cNvSpPr>
          <p:nvPr>
            <p:ph type="dt" sz="half" idx="10"/>
          </p:nvPr>
        </p:nvSpPr>
        <p:spPr/>
        <p:txBody>
          <a:bodyPr/>
          <a:lstStyle/>
          <a:p>
            <a:fld id="{2D577C3C-BFC4-48BE-91EB-568B407320F7}" type="datetimeFigureOut">
              <a:rPr lang="en-US" smtClean="0"/>
              <a:t>6/18/2024</a:t>
            </a:fld>
            <a:endParaRPr lang="en-US"/>
          </a:p>
        </p:txBody>
      </p:sp>
      <p:sp>
        <p:nvSpPr>
          <p:cNvPr id="8" name="Footer Placeholder 7">
            <a:extLst>
              <a:ext uri="{FF2B5EF4-FFF2-40B4-BE49-F238E27FC236}">
                <a16:creationId xmlns:a16="http://schemas.microsoft.com/office/drawing/2014/main" id="{28099CA7-7FA2-4F73-95C4-18641EC4F76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1FC015B-8E9A-4E10-942C-F56F19E390AC}"/>
              </a:ext>
            </a:extLst>
          </p:cNvPr>
          <p:cNvSpPr>
            <a:spLocks noGrp="1"/>
          </p:cNvSpPr>
          <p:nvPr>
            <p:ph type="sldNum" sz="quarter" idx="12"/>
          </p:nvPr>
        </p:nvSpPr>
        <p:spPr/>
        <p:txBody>
          <a:bodyPr/>
          <a:lstStyle/>
          <a:p>
            <a:fld id="{B58E3175-640A-4D8C-A8EE-EEFAF6AAD472}" type="slidenum">
              <a:rPr lang="en-US" smtClean="0"/>
              <a:t>‹#›</a:t>
            </a:fld>
            <a:endParaRPr lang="en-US"/>
          </a:p>
        </p:txBody>
      </p:sp>
    </p:spTree>
    <p:extLst>
      <p:ext uri="{BB962C8B-B14F-4D97-AF65-F5344CB8AC3E}">
        <p14:creationId xmlns:p14="http://schemas.microsoft.com/office/powerpoint/2010/main" val="2186056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8"/>
          <a:srcRect/>
          <a:stretch/>
        </p:blipFill>
        <p:spPr>
          <a:xfrm>
            <a:off x="0" y="0"/>
            <a:ext cx="12192000" cy="6858000"/>
          </a:xfrm>
          <a:prstGeom prst="rect">
            <a:avLst/>
          </a:prstGeom>
        </p:spPr>
      </p:pic>
      <p:sp>
        <p:nvSpPr>
          <p:cNvPr id="1027" name="Rectangle 2"/>
          <p:cNvSpPr>
            <a:spLocks noGrp="1" noChangeArrowheads="1"/>
          </p:cNvSpPr>
          <p:nvPr>
            <p:ph type="title"/>
          </p:nvPr>
        </p:nvSpPr>
        <p:spPr bwMode="auto">
          <a:xfrm>
            <a:off x="508000" y="228600"/>
            <a:ext cx="11176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508000" y="1447800"/>
            <a:ext cx="111760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auto">
          <a:xfrm>
            <a:off x="203200" y="6400800"/>
            <a:ext cx="1016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900" smtClean="0">
                <a:solidFill>
                  <a:schemeClr val="tx1"/>
                </a:solidFill>
                <a:latin typeface="Arial" charset="0"/>
                <a:ea typeface="+mn-ea"/>
                <a:cs typeface="+mn-cs"/>
              </a:defRPr>
            </a:lvl1pPr>
          </a:lstStyle>
          <a:p>
            <a:pPr>
              <a:defRPr/>
            </a:pPr>
            <a:fld id="{99B49AE8-6281-1C4E-8131-F53E6D61BF5F}" type="slidenum">
              <a:rPr lang="en-US"/>
              <a:pPr>
                <a:defRPr/>
              </a:pPr>
              <a:t>‹#›</a:t>
            </a:fld>
            <a:endParaRPr lang="en-US" sz="1400"/>
          </a:p>
        </p:txBody>
      </p:sp>
    </p:spTree>
    <p:extLst>
      <p:ext uri="{BB962C8B-B14F-4D97-AF65-F5344CB8AC3E}">
        <p14:creationId xmlns:p14="http://schemas.microsoft.com/office/powerpoint/2010/main" val="38261802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l" rtl="0" eaLnBrk="1" fontAlgn="base" hangingPunct="1">
        <a:spcBef>
          <a:spcPct val="0"/>
        </a:spcBef>
        <a:spcAft>
          <a:spcPct val="0"/>
        </a:spcAft>
        <a:defRPr sz="3600">
          <a:solidFill>
            <a:schemeClr val="tx2"/>
          </a:solidFill>
          <a:latin typeface="+mj-lt"/>
          <a:ea typeface="Geneva" charset="-128"/>
          <a:cs typeface="Geneva" charset="-128"/>
        </a:defRPr>
      </a:lvl1pPr>
      <a:lvl2pPr algn="l" rtl="0" eaLnBrk="1" fontAlgn="base" hangingPunct="1">
        <a:spcBef>
          <a:spcPct val="0"/>
        </a:spcBef>
        <a:spcAft>
          <a:spcPct val="0"/>
        </a:spcAft>
        <a:defRPr sz="3600">
          <a:solidFill>
            <a:schemeClr val="tx2"/>
          </a:solidFill>
          <a:latin typeface="Trebuchet MS" charset="0"/>
          <a:ea typeface="Geneva" charset="-128"/>
          <a:cs typeface="Geneva" charset="-128"/>
        </a:defRPr>
      </a:lvl2pPr>
      <a:lvl3pPr algn="l" rtl="0" eaLnBrk="1" fontAlgn="base" hangingPunct="1">
        <a:spcBef>
          <a:spcPct val="0"/>
        </a:spcBef>
        <a:spcAft>
          <a:spcPct val="0"/>
        </a:spcAft>
        <a:defRPr sz="3600">
          <a:solidFill>
            <a:schemeClr val="tx2"/>
          </a:solidFill>
          <a:latin typeface="Trebuchet MS" charset="0"/>
          <a:ea typeface="Geneva" charset="-128"/>
          <a:cs typeface="Geneva" charset="-128"/>
        </a:defRPr>
      </a:lvl3pPr>
      <a:lvl4pPr algn="l" rtl="0" eaLnBrk="1" fontAlgn="base" hangingPunct="1">
        <a:spcBef>
          <a:spcPct val="0"/>
        </a:spcBef>
        <a:spcAft>
          <a:spcPct val="0"/>
        </a:spcAft>
        <a:defRPr sz="3600">
          <a:solidFill>
            <a:schemeClr val="tx2"/>
          </a:solidFill>
          <a:latin typeface="Trebuchet MS" charset="0"/>
          <a:ea typeface="Geneva" charset="-128"/>
          <a:cs typeface="Geneva" charset="-128"/>
        </a:defRPr>
      </a:lvl4pPr>
      <a:lvl5pPr algn="l" rtl="0" eaLnBrk="1" fontAlgn="base" hangingPunct="1">
        <a:spcBef>
          <a:spcPct val="0"/>
        </a:spcBef>
        <a:spcAft>
          <a:spcPct val="0"/>
        </a:spcAft>
        <a:defRPr sz="3600">
          <a:solidFill>
            <a:schemeClr val="tx2"/>
          </a:solidFill>
          <a:latin typeface="Trebuchet MS" charset="0"/>
          <a:ea typeface="Geneva" charset="-128"/>
          <a:cs typeface="Geneva" charset="-128"/>
        </a:defRPr>
      </a:lvl5pPr>
      <a:lvl6pPr marL="457200" algn="l" rtl="0" eaLnBrk="1" fontAlgn="base" hangingPunct="1">
        <a:spcBef>
          <a:spcPct val="0"/>
        </a:spcBef>
        <a:spcAft>
          <a:spcPct val="0"/>
        </a:spcAft>
        <a:defRPr sz="4000" b="1">
          <a:solidFill>
            <a:schemeClr val="tx2"/>
          </a:solidFill>
          <a:latin typeface="Trebuchet MS" charset="0"/>
        </a:defRPr>
      </a:lvl6pPr>
      <a:lvl7pPr marL="914400" algn="l" rtl="0" eaLnBrk="1" fontAlgn="base" hangingPunct="1">
        <a:spcBef>
          <a:spcPct val="0"/>
        </a:spcBef>
        <a:spcAft>
          <a:spcPct val="0"/>
        </a:spcAft>
        <a:defRPr sz="4000" b="1">
          <a:solidFill>
            <a:schemeClr val="tx2"/>
          </a:solidFill>
          <a:latin typeface="Trebuchet MS" charset="0"/>
        </a:defRPr>
      </a:lvl7pPr>
      <a:lvl8pPr marL="1371600" algn="l" rtl="0" eaLnBrk="1" fontAlgn="base" hangingPunct="1">
        <a:spcBef>
          <a:spcPct val="0"/>
        </a:spcBef>
        <a:spcAft>
          <a:spcPct val="0"/>
        </a:spcAft>
        <a:defRPr sz="4000" b="1">
          <a:solidFill>
            <a:schemeClr val="tx2"/>
          </a:solidFill>
          <a:latin typeface="Trebuchet MS" charset="0"/>
        </a:defRPr>
      </a:lvl8pPr>
      <a:lvl9pPr marL="1828800" algn="l" rtl="0" eaLnBrk="1" fontAlgn="base" hangingPunct="1">
        <a:spcBef>
          <a:spcPct val="0"/>
        </a:spcBef>
        <a:spcAft>
          <a:spcPct val="0"/>
        </a:spcAft>
        <a:defRPr sz="4000" b="1">
          <a:solidFill>
            <a:schemeClr val="tx2"/>
          </a:solidFill>
          <a:latin typeface="Trebuchet MS"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Geneva" charset="-128"/>
          <a:cs typeface="Geneva" charset="-128"/>
        </a:defRPr>
      </a:lvl1pPr>
      <a:lvl2pPr marL="571500" indent="-173038" algn="l" rtl="0" eaLnBrk="1" fontAlgn="base" hangingPunct="1">
        <a:spcBef>
          <a:spcPct val="20000"/>
        </a:spcBef>
        <a:spcAft>
          <a:spcPct val="0"/>
        </a:spcAft>
        <a:buChar char="–"/>
        <a:defRPr sz="2400">
          <a:solidFill>
            <a:schemeClr val="tx1"/>
          </a:solidFill>
          <a:latin typeface="+mn-lt"/>
          <a:ea typeface="ヒラギノ角ゴ Pro W3" charset="-128"/>
          <a:cs typeface="ヒラギノ角ゴ Pro W3" charset="0"/>
        </a:defRPr>
      </a:lvl2pPr>
      <a:lvl3pPr marL="919163" indent="-228600" algn="l" rtl="0" eaLnBrk="1" fontAlgn="base" hangingPunct="1">
        <a:spcBef>
          <a:spcPct val="20000"/>
        </a:spcBef>
        <a:spcAft>
          <a:spcPct val="0"/>
        </a:spcAft>
        <a:buFont typeface="Wingdings" charset="2"/>
        <a:buChar char="§"/>
        <a:defRPr sz="2000">
          <a:solidFill>
            <a:schemeClr val="tx1"/>
          </a:solidFill>
          <a:latin typeface="+mn-lt"/>
          <a:ea typeface="ヒラギノ角ゴ Pro W3" charset="-128"/>
          <a:cs typeface="ヒラギノ角ゴ Pro W3" charset="0"/>
        </a:defRPr>
      </a:lvl3pPr>
      <a:lvl4pPr marL="1196975" indent="-228600" algn="l" rtl="0" eaLnBrk="1" fontAlgn="base" hangingPunct="1">
        <a:spcBef>
          <a:spcPct val="20000"/>
        </a:spcBef>
        <a:spcAft>
          <a:spcPct val="0"/>
        </a:spcAft>
        <a:buChar char="–"/>
        <a:defRPr>
          <a:solidFill>
            <a:schemeClr val="tx1"/>
          </a:solidFill>
          <a:latin typeface="+mn-lt"/>
          <a:ea typeface="ヒラギノ角ゴ Pro W3" charset="-128"/>
          <a:cs typeface="ヒラギノ角ゴ Pro W3" charset="0"/>
        </a:defRPr>
      </a:lvl4pPr>
      <a:lvl5pPr marL="1485900" indent="-228600" algn="l" rtl="0" eaLnBrk="1" fontAlgn="base" hangingPunct="1">
        <a:spcBef>
          <a:spcPct val="20000"/>
        </a:spcBef>
        <a:spcAft>
          <a:spcPct val="0"/>
        </a:spcAft>
        <a:buChar char="»"/>
        <a:defRPr>
          <a:solidFill>
            <a:schemeClr val="tx1"/>
          </a:solidFill>
          <a:latin typeface="+mn-lt"/>
          <a:ea typeface="ヒラギノ角ゴ Pro W3" charset="-128"/>
          <a:cs typeface="ヒラギノ角ゴ Pro W3" charset="0"/>
        </a:defRPr>
      </a:lvl5pPr>
      <a:lvl6pPr marL="2514600" indent="-228600" algn="l" rtl="0" eaLnBrk="1" fontAlgn="base" hangingPunct="1">
        <a:spcBef>
          <a:spcPct val="20000"/>
        </a:spcBef>
        <a:spcAft>
          <a:spcPct val="0"/>
        </a:spcAft>
        <a:buChar char="»"/>
        <a:defRPr>
          <a:solidFill>
            <a:schemeClr val="tx1"/>
          </a:solidFill>
          <a:latin typeface="+mn-lt"/>
          <a:ea typeface="ヒラギノ角ゴ Pro W3" charset="-128"/>
        </a:defRPr>
      </a:lvl6pPr>
      <a:lvl7pPr marL="2971800" indent="-228600" algn="l" rtl="0" eaLnBrk="1" fontAlgn="base" hangingPunct="1">
        <a:spcBef>
          <a:spcPct val="20000"/>
        </a:spcBef>
        <a:spcAft>
          <a:spcPct val="0"/>
        </a:spcAft>
        <a:buChar char="»"/>
        <a:defRPr>
          <a:solidFill>
            <a:schemeClr val="tx1"/>
          </a:solidFill>
          <a:latin typeface="+mn-lt"/>
          <a:ea typeface="ヒラギノ角ゴ Pro W3" charset="-128"/>
        </a:defRPr>
      </a:lvl7pPr>
      <a:lvl8pPr marL="3429000" indent="-228600" algn="l" rtl="0" eaLnBrk="1" fontAlgn="base" hangingPunct="1">
        <a:spcBef>
          <a:spcPct val="20000"/>
        </a:spcBef>
        <a:spcAft>
          <a:spcPct val="0"/>
        </a:spcAft>
        <a:buChar char="»"/>
        <a:defRPr>
          <a:solidFill>
            <a:schemeClr val="tx1"/>
          </a:solidFill>
          <a:latin typeface="+mn-lt"/>
          <a:ea typeface="ヒラギノ角ゴ Pro W3" charset="-128"/>
        </a:defRPr>
      </a:lvl8pPr>
      <a:lvl9pPr marL="3886200" indent="-228600" algn="l" rtl="0" eaLnBrk="1" fontAlgn="base" hangingPunct="1">
        <a:spcBef>
          <a:spcPct val="20000"/>
        </a:spcBef>
        <a:spcAft>
          <a:spcPct val="0"/>
        </a:spcAft>
        <a:buChar char="»"/>
        <a:defRPr>
          <a:solidFill>
            <a:schemeClr val="tx1"/>
          </a:solidFill>
          <a:latin typeface="+mn-lt"/>
          <a:ea typeface="ヒラギノ角ゴ Pro W3"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128EE-CC67-4430-9087-022831D30B4A}"/>
              </a:ext>
            </a:extLst>
          </p:cNvPr>
          <p:cNvSpPr>
            <a:spLocks noGrp="1"/>
          </p:cNvSpPr>
          <p:nvPr>
            <p:ph type="ctrTitle"/>
          </p:nvPr>
        </p:nvSpPr>
        <p:spPr/>
        <p:txBody>
          <a:bodyPr/>
          <a:lstStyle/>
          <a:p>
            <a:r>
              <a:rPr lang="en-US" dirty="0"/>
              <a:t>COVID-19—What’s New</a:t>
            </a:r>
          </a:p>
        </p:txBody>
      </p:sp>
      <p:sp>
        <p:nvSpPr>
          <p:cNvPr id="3" name="Subtitle 2">
            <a:extLst>
              <a:ext uri="{FF2B5EF4-FFF2-40B4-BE49-F238E27FC236}">
                <a16:creationId xmlns:a16="http://schemas.microsoft.com/office/drawing/2014/main" id="{FD593EAE-F846-4E77-A71F-9F60F3ACF79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55793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75287-BF24-4696-A3CF-C4B270F10A3F}"/>
              </a:ext>
            </a:extLst>
          </p:cNvPr>
          <p:cNvSpPr>
            <a:spLocks noGrp="1"/>
          </p:cNvSpPr>
          <p:nvPr>
            <p:ph type="title"/>
          </p:nvPr>
        </p:nvSpPr>
        <p:spPr/>
        <p:txBody>
          <a:bodyPr/>
          <a:lstStyle/>
          <a:p>
            <a:r>
              <a:rPr lang="en-US" dirty="0"/>
              <a:t>COVID-19</a:t>
            </a:r>
          </a:p>
        </p:txBody>
      </p:sp>
      <p:sp>
        <p:nvSpPr>
          <p:cNvPr id="3" name="Content Placeholder 2">
            <a:extLst>
              <a:ext uri="{FF2B5EF4-FFF2-40B4-BE49-F238E27FC236}">
                <a16:creationId xmlns:a16="http://schemas.microsoft.com/office/drawing/2014/main" id="{CE743EF6-750B-4720-8ABC-48C6C7F98EE7}"/>
              </a:ext>
            </a:extLst>
          </p:cNvPr>
          <p:cNvSpPr>
            <a:spLocks noGrp="1"/>
          </p:cNvSpPr>
          <p:nvPr>
            <p:ph idx="1"/>
          </p:nvPr>
        </p:nvSpPr>
        <p:spPr/>
        <p:txBody>
          <a:bodyPr>
            <a:normAutofit fontScale="92500"/>
          </a:bodyPr>
          <a:lstStyle/>
          <a:p>
            <a:r>
              <a:rPr lang="en-US" dirty="0"/>
              <a:t>Most indicators show low activity in US (namely indicators that indicate severity, such as rates of hospitalizations and deaths, which have decline)</a:t>
            </a:r>
          </a:p>
          <a:p>
            <a:r>
              <a:rPr lang="en-US" dirty="0"/>
              <a:t>Test positivity, which can be an early indicator for increasing activity, has slightly increased from 4.6% to 5.4%.</a:t>
            </a:r>
          </a:p>
          <a:p>
            <a:r>
              <a:rPr lang="en-US" dirty="0"/>
              <a:t>Wastewater viral activity (looking for the virus in wastewater) slightly increasing in a few areas in the US as well. </a:t>
            </a:r>
          </a:p>
          <a:p>
            <a:r>
              <a:rPr lang="en-US" dirty="0"/>
              <a:t>Emergency Department visits for COVID-19 trending up </a:t>
            </a:r>
          </a:p>
          <a:p>
            <a:r>
              <a:rPr lang="en-US" dirty="0"/>
              <a:t>Even though increasing in some areas, COVID-19 activity remains low</a:t>
            </a:r>
          </a:p>
          <a:p>
            <a:r>
              <a:rPr lang="en-US" dirty="0"/>
              <a:t>Influenza and RSV (other respiratory viruses) activity low as well.</a:t>
            </a:r>
          </a:p>
          <a:p>
            <a:pPr marL="0" indent="0">
              <a:buNone/>
            </a:pPr>
            <a:endParaRPr lang="en-US" dirty="0"/>
          </a:p>
        </p:txBody>
      </p:sp>
    </p:spTree>
    <p:extLst>
      <p:ext uri="{BB962C8B-B14F-4D97-AF65-F5344CB8AC3E}">
        <p14:creationId xmlns:p14="http://schemas.microsoft.com/office/powerpoint/2010/main" val="3210975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8531E-CCFF-405A-B500-F00E6AF150E9}"/>
              </a:ext>
            </a:extLst>
          </p:cNvPr>
          <p:cNvSpPr>
            <a:spLocks noGrp="1"/>
          </p:cNvSpPr>
          <p:nvPr>
            <p:ph type="title"/>
          </p:nvPr>
        </p:nvSpPr>
        <p:spPr/>
        <p:txBody>
          <a:bodyPr/>
          <a:lstStyle/>
          <a:p>
            <a:r>
              <a:rPr lang="en-US" dirty="0"/>
              <a:t>CDC modeling Epidemic Growth Status</a:t>
            </a:r>
          </a:p>
        </p:txBody>
      </p:sp>
      <p:sp>
        <p:nvSpPr>
          <p:cNvPr id="3" name="Content Placeholder 2">
            <a:extLst>
              <a:ext uri="{FF2B5EF4-FFF2-40B4-BE49-F238E27FC236}">
                <a16:creationId xmlns:a16="http://schemas.microsoft.com/office/drawing/2014/main" id="{F5E33761-DA99-403A-A4ED-6FA0B5DE0820}"/>
              </a:ext>
            </a:extLst>
          </p:cNvPr>
          <p:cNvSpPr>
            <a:spLocks noGrp="1"/>
          </p:cNvSpPr>
          <p:nvPr>
            <p:ph idx="1"/>
          </p:nvPr>
        </p:nvSpPr>
        <p:spPr/>
        <p:txBody>
          <a:bodyPr/>
          <a:lstStyle/>
          <a:p>
            <a:r>
              <a:rPr lang="en-US" dirty="0"/>
              <a:t>CDC modeling does show that transmission may be growing in MS</a:t>
            </a:r>
          </a:p>
        </p:txBody>
      </p:sp>
      <p:pic>
        <p:nvPicPr>
          <p:cNvPr id="5" name="Picture 4">
            <a:extLst>
              <a:ext uri="{FF2B5EF4-FFF2-40B4-BE49-F238E27FC236}">
                <a16:creationId xmlns:a16="http://schemas.microsoft.com/office/drawing/2014/main" id="{CD77BAAF-B970-4030-9D43-D5845D273F0F}"/>
              </a:ext>
            </a:extLst>
          </p:cNvPr>
          <p:cNvPicPr>
            <a:picLocks noChangeAspect="1"/>
          </p:cNvPicPr>
          <p:nvPr/>
        </p:nvPicPr>
        <p:blipFill>
          <a:blip r:embed="rId2"/>
          <a:stretch>
            <a:fillRect/>
          </a:stretch>
        </p:blipFill>
        <p:spPr>
          <a:xfrm>
            <a:off x="1587500" y="2543922"/>
            <a:ext cx="7721600" cy="3633041"/>
          </a:xfrm>
          <a:prstGeom prst="rect">
            <a:avLst/>
          </a:prstGeom>
        </p:spPr>
      </p:pic>
    </p:spTree>
    <p:extLst>
      <p:ext uri="{BB962C8B-B14F-4D97-AF65-F5344CB8AC3E}">
        <p14:creationId xmlns:p14="http://schemas.microsoft.com/office/powerpoint/2010/main" val="2124324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BBEB41-537F-498D-98FC-CEE9CA29F3B6}"/>
              </a:ext>
            </a:extLst>
          </p:cNvPr>
          <p:cNvPicPr>
            <a:picLocks noChangeAspect="1"/>
          </p:cNvPicPr>
          <p:nvPr/>
        </p:nvPicPr>
        <p:blipFill>
          <a:blip r:embed="rId2"/>
          <a:stretch>
            <a:fillRect/>
          </a:stretch>
        </p:blipFill>
        <p:spPr>
          <a:xfrm>
            <a:off x="391431" y="0"/>
            <a:ext cx="11409137" cy="6858000"/>
          </a:xfrm>
          <a:prstGeom prst="rect">
            <a:avLst/>
          </a:prstGeom>
        </p:spPr>
      </p:pic>
    </p:spTree>
    <p:extLst>
      <p:ext uri="{BB962C8B-B14F-4D97-AF65-F5344CB8AC3E}">
        <p14:creationId xmlns:p14="http://schemas.microsoft.com/office/powerpoint/2010/main" val="5593146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DF81636-D372-48A5-B2F6-75CFA103FC7A}"/>
              </a:ext>
            </a:extLst>
          </p:cNvPr>
          <p:cNvPicPr>
            <a:picLocks noChangeAspect="1"/>
          </p:cNvPicPr>
          <p:nvPr/>
        </p:nvPicPr>
        <p:blipFill>
          <a:blip r:embed="rId2"/>
          <a:stretch>
            <a:fillRect/>
          </a:stretch>
        </p:blipFill>
        <p:spPr>
          <a:xfrm>
            <a:off x="263119" y="0"/>
            <a:ext cx="11665762" cy="6858000"/>
          </a:xfrm>
          <a:prstGeom prst="rect">
            <a:avLst/>
          </a:prstGeom>
        </p:spPr>
      </p:pic>
    </p:spTree>
    <p:extLst>
      <p:ext uri="{BB962C8B-B14F-4D97-AF65-F5344CB8AC3E}">
        <p14:creationId xmlns:p14="http://schemas.microsoft.com/office/powerpoint/2010/main" val="984187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36729-156F-4494-8F6A-C23FCB17A04E}"/>
              </a:ext>
            </a:extLst>
          </p:cNvPr>
          <p:cNvSpPr>
            <a:spLocks noGrp="1"/>
          </p:cNvSpPr>
          <p:nvPr>
            <p:ph type="title"/>
          </p:nvPr>
        </p:nvSpPr>
        <p:spPr/>
        <p:txBody>
          <a:bodyPr/>
          <a:lstStyle/>
          <a:p>
            <a:r>
              <a:rPr lang="en-US" dirty="0"/>
              <a:t>In the News!</a:t>
            </a:r>
          </a:p>
        </p:txBody>
      </p:sp>
      <p:sp>
        <p:nvSpPr>
          <p:cNvPr id="3" name="Content Placeholder 2">
            <a:extLst>
              <a:ext uri="{FF2B5EF4-FFF2-40B4-BE49-F238E27FC236}">
                <a16:creationId xmlns:a16="http://schemas.microsoft.com/office/drawing/2014/main" id="{8B56D01E-CD00-498E-B0CD-C1EBB56C9711}"/>
              </a:ext>
            </a:extLst>
          </p:cNvPr>
          <p:cNvSpPr>
            <a:spLocks noGrp="1"/>
          </p:cNvSpPr>
          <p:nvPr>
            <p:ph idx="1"/>
          </p:nvPr>
        </p:nvSpPr>
        <p:spPr/>
        <p:txBody>
          <a:bodyPr>
            <a:normAutofit fontScale="92500" lnSpcReduction="20000"/>
          </a:bodyPr>
          <a:lstStyle/>
          <a:p>
            <a:r>
              <a:rPr lang="en-US" dirty="0"/>
              <a:t>FDA has instructed vaccine manufacturers to update COVID-19 vaccines to target the KP.2 strain for next Fall—</a:t>
            </a:r>
          </a:p>
          <a:p>
            <a:pPr lvl="1"/>
            <a:r>
              <a:rPr lang="en-US" dirty="0"/>
              <a:t>What this means—vaccines will continue to be updated, likely seasonally, to provide protection against circulating strains of virus</a:t>
            </a:r>
          </a:p>
          <a:p>
            <a:r>
              <a:rPr lang="en-US" dirty="0"/>
              <a:t>KP.3 variant strain makes up 25% of new COVID-19 cases (closely related KP.2 makes up about 22.5%--both are </a:t>
            </a:r>
            <a:r>
              <a:rPr lang="en-US" dirty="0" err="1"/>
              <a:t>FLiRT</a:t>
            </a:r>
            <a:r>
              <a:rPr lang="en-US" dirty="0"/>
              <a:t> variants)</a:t>
            </a:r>
          </a:p>
          <a:p>
            <a:pPr lvl="1"/>
            <a:r>
              <a:rPr lang="en-US" dirty="0"/>
              <a:t>Why that’s important—new variant strains can evade the immune response from previous versions of the virus, even if you have been previously infected or vaccinated.</a:t>
            </a:r>
          </a:p>
          <a:p>
            <a:r>
              <a:rPr lang="en-US" dirty="0"/>
              <a:t>Combined Influenza/COVID-19 Vaccine looks promising</a:t>
            </a:r>
          </a:p>
          <a:p>
            <a:pPr lvl="1"/>
            <a:r>
              <a:rPr lang="en-US" dirty="0"/>
              <a:t>Why that’s important-vaccines say lives, preventing millions of deaths each year.  Combination vaccines mean fewer injections, fewer complications, etc. A two in one vaccine can increase vaccine coverage! We will see continued recommendations for yearly COVID-19 and Flu vaccines!!</a:t>
            </a:r>
          </a:p>
        </p:txBody>
      </p:sp>
    </p:spTree>
    <p:extLst>
      <p:ext uri="{BB962C8B-B14F-4D97-AF65-F5344CB8AC3E}">
        <p14:creationId xmlns:p14="http://schemas.microsoft.com/office/powerpoint/2010/main" val="3101750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48D50-DB0B-4122-BDB5-398B866FDB36}"/>
              </a:ext>
            </a:extLst>
          </p:cNvPr>
          <p:cNvSpPr>
            <a:spLocks noGrp="1"/>
          </p:cNvSpPr>
          <p:nvPr>
            <p:ph type="title"/>
          </p:nvPr>
        </p:nvSpPr>
        <p:spPr/>
        <p:txBody>
          <a:bodyPr/>
          <a:lstStyle/>
          <a:p>
            <a:r>
              <a:rPr lang="en-US" dirty="0"/>
              <a:t>Other Public Health</a:t>
            </a:r>
          </a:p>
        </p:txBody>
      </p:sp>
      <p:sp>
        <p:nvSpPr>
          <p:cNvPr id="3" name="Content Placeholder 2">
            <a:extLst>
              <a:ext uri="{FF2B5EF4-FFF2-40B4-BE49-F238E27FC236}">
                <a16:creationId xmlns:a16="http://schemas.microsoft.com/office/drawing/2014/main" id="{B2CA746B-F1DD-4DB0-A566-F2A88ABECC73}"/>
              </a:ext>
            </a:extLst>
          </p:cNvPr>
          <p:cNvSpPr>
            <a:spLocks noGrp="1"/>
          </p:cNvSpPr>
          <p:nvPr>
            <p:ph idx="1"/>
          </p:nvPr>
        </p:nvSpPr>
        <p:spPr/>
        <p:txBody>
          <a:bodyPr>
            <a:normAutofit fontScale="92500" lnSpcReduction="20000"/>
          </a:bodyPr>
          <a:lstStyle/>
          <a:p>
            <a:r>
              <a:rPr lang="en-US" dirty="0"/>
              <a:t>Multiple </a:t>
            </a:r>
            <a:r>
              <a:rPr lang="en-US" i="1" dirty="0"/>
              <a:t>Salmonella</a:t>
            </a:r>
            <a:r>
              <a:rPr lang="en-US" dirty="0"/>
              <a:t> Outbreaks CDC tracking—tend to see higher incidence of Salmonella and other enteric organisms (causing GI illness) in the late spring and summer months</a:t>
            </a:r>
          </a:p>
          <a:p>
            <a:r>
              <a:rPr lang="en-US" dirty="0"/>
              <a:t>Some outbreaks in 2024:</a:t>
            </a:r>
          </a:p>
          <a:p>
            <a:pPr lvl="1"/>
            <a:r>
              <a:rPr lang="en-US" dirty="0"/>
              <a:t>Cucumbers-196 ill in 28 states and DC, ongoing</a:t>
            </a:r>
          </a:p>
          <a:p>
            <a:pPr lvl="1"/>
            <a:r>
              <a:rPr lang="en-US" dirty="0"/>
              <a:t>Fresh Basil-12 ill in 7 states-still ongoing</a:t>
            </a:r>
          </a:p>
          <a:p>
            <a:pPr lvl="1"/>
            <a:r>
              <a:rPr lang="en-US" dirty="0"/>
              <a:t>Charcuterie Meats—104 ill in 33 states-closed</a:t>
            </a:r>
          </a:p>
          <a:p>
            <a:pPr lvl="1"/>
            <a:r>
              <a:rPr lang="en-US" dirty="0"/>
              <a:t>Pet Beaded Dragons—15 ill in 9 states, investigation still open</a:t>
            </a:r>
          </a:p>
          <a:p>
            <a:pPr lvl="1"/>
            <a:r>
              <a:rPr lang="en-US" dirty="0"/>
              <a:t>Backyard Poultry—109 ill, 29 states (including MS), active</a:t>
            </a:r>
          </a:p>
          <a:p>
            <a:r>
              <a:rPr lang="en-US" dirty="0"/>
              <a:t>Always wash your hands after contact with animals, after using the restroom, before and after preparing food, keep cold foods cold, and hot foods hot and cooked to correct temperature, watch for food recalls</a:t>
            </a:r>
          </a:p>
        </p:txBody>
      </p:sp>
      <p:pic>
        <p:nvPicPr>
          <p:cNvPr id="1030" name="Picture 6" descr="Charcuterie meats that may be contaminated.">
            <a:extLst>
              <a:ext uri="{FF2B5EF4-FFF2-40B4-BE49-F238E27FC236}">
                <a16:creationId xmlns:a16="http://schemas.microsoft.com/office/drawing/2014/main" id="{93132486-8072-4202-B682-E919E86D690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0862"/>
          <a:stretch/>
        </p:blipFill>
        <p:spPr bwMode="auto">
          <a:xfrm>
            <a:off x="9341229" y="2119313"/>
            <a:ext cx="2076190" cy="2435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0928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B68B9A90-F9DD-4B1F-9D0B-B70C9F0A1DFA}"/>
              </a:ext>
            </a:extLst>
          </p:cNvPr>
          <p:cNvSpPr>
            <a:spLocks noGrp="1"/>
          </p:cNvSpPr>
          <p:nvPr>
            <p:ph idx="1"/>
          </p:nvPr>
        </p:nvSpPr>
        <p:spPr>
          <a:xfrm>
            <a:off x="838200" y="458220"/>
            <a:ext cx="10515600" cy="4351338"/>
          </a:xfrm>
        </p:spPr>
        <p:txBody>
          <a:bodyPr/>
          <a:lstStyle/>
          <a:p>
            <a:pPr marL="0" indent="0">
              <a:buNone/>
            </a:pPr>
            <a:r>
              <a:rPr lang="en-US" b="0" i="0" dirty="0">
                <a:solidFill>
                  <a:srgbClr val="000000"/>
                </a:solidFill>
                <a:effectLst/>
                <a:latin typeface="Nunito" pitchFamily="2" charset="0"/>
              </a:rPr>
              <a:t>Remember to follow the 4 steps to food safety: Clean, Separate, Cook and Chill to help keep you and your family safe from </a:t>
            </a:r>
            <a:r>
              <a:rPr lang="en-US" b="0" i="1" dirty="0">
                <a:solidFill>
                  <a:srgbClr val="000000"/>
                </a:solidFill>
                <a:effectLst/>
                <a:latin typeface="Nunito" pitchFamily="2" charset="0"/>
              </a:rPr>
              <a:t>Salmonella</a:t>
            </a:r>
            <a:r>
              <a:rPr lang="en-US" b="0" i="0" dirty="0">
                <a:solidFill>
                  <a:srgbClr val="000000"/>
                </a:solidFill>
                <a:effectLst/>
                <a:latin typeface="Nunito" pitchFamily="2" charset="0"/>
              </a:rPr>
              <a:t>.</a:t>
            </a:r>
            <a:endParaRPr lang="en-US" dirty="0"/>
          </a:p>
          <a:p>
            <a:endParaRPr lang="en-US" dirty="0"/>
          </a:p>
        </p:txBody>
      </p:sp>
      <p:pic>
        <p:nvPicPr>
          <p:cNvPr id="2056" name="Picture 8" descr="Four steps to food safety are listed with a person washing their hands above the text &quot;clean&quot;, a person cutting meat on a plastic cutting board above the text &quot;separate&quot;, a thermometer in a chicken breast above the text &quot;cook&quot;, and an open refrigerator with leftover food containers above the text &quot;chill&quot;.">
            <a:extLst>
              <a:ext uri="{FF2B5EF4-FFF2-40B4-BE49-F238E27FC236}">
                <a16:creationId xmlns:a16="http://schemas.microsoft.com/office/drawing/2014/main" id="{30658E94-E672-4836-806F-33EF1FB67E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2356" y="1828812"/>
            <a:ext cx="7987367" cy="4492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2171257"/>
      </p:ext>
    </p:extLst>
  </p:cSld>
  <p:clrMapOvr>
    <a:masterClrMapping/>
  </p:clrMapOvr>
</p:sld>
</file>

<file path=ppt/theme/theme1.xml><?xml version="1.0" encoding="utf-8"?>
<a:theme xmlns:a="http://schemas.openxmlformats.org/drawingml/2006/main" name="UMMC_bioethics">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mmc_soph.pptx" id="{599B4BAC-7088-2A42-967B-2B73CB02C1ED}" vid="{69000508-E3B8-9041-95F2-7C3DC6DC4C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89</TotalTime>
  <Words>434</Words>
  <Application>Microsoft Office PowerPoint</Application>
  <PresentationFormat>Widescreen</PresentationFormat>
  <Paragraphs>27</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Nunito</vt:lpstr>
      <vt:lpstr>Times</vt:lpstr>
      <vt:lpstr>Trebuchet MS</vt:lpstr>
      <vt:lpstr>Wingdings</vt:lpstr>
      <vt:lpstr>UMMC_bioethics</vt:lpstr>
      <vt:lpstr>COVID-19—What’s New</vt:lpstr>
      <vt:lpstr>COVID-19</vt:lpstr>
      <vt:lpstr>CDC modeling Epidemic Growth Status</vt:lpstr>
      <vt:lpstr>PowerPoint Presentation</vt:lpstr>
      <vt:lpstr>PowerPoint Presentation</vt:lpstr>
      <vt:lpstr>In the News!</vt:lpstr>
      <vt:lpstr>Other Public Health</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E. Byers</dc:creator>
  <cp:lastModifiedBy>Paul E. Byers</cp:lastModifiedBy>
  <cp:revision>9</cp:revision>
  <dcterms:created xsi:type="dcterms:W3CDTF">2024-06-18T15:06:11Z</dcterms:created>
  <dcterms:modified xsi:type="dcterms:W3CDTF">2024-06-18T16:35:40Z</dcterms:modified>
</cp:coreProperties>
</file>